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65" r:id="rId2"/>
    <p:sldMasterId id="2147483677" r:id="rId3"/>
    <p:sldMasterId id="2147483680" r:id="rId4"/>
    <p:sldMasterId id="2147483695" r:id="rId5"/>
  </p:sldMasterIdLst>
  <p:notesMasterIdLst>
    <p:notesMasterId r:id="rId19"/>
  </p:notesMasterIdLst>
  <p:handoutMasterIdLst>
    <p:handoutMasterId r:id="rId20"/>
  </p:handoutMasterIdLst>
  <p:sldIdLst>
    <p:sldId id="256" r:id="rId6"/>
    <p:sldId id="266" r:id="rId7"/>
    <p:sldId id="264" r:id="rId8"/>
    <p:sldId id="267" r:id="rId9"/>
    <p:sldId id="268" r:id="rId10"/>
    <p:sldId id="257" r:id="rId11"/>
    <p:sldId id="258" r:id="rId12"/>
    <p:sldId id="259" r:id="rId13"/>
    <p:sldId id="260" r:id="rId14"/>
    <p:sldId id="261" r:id="rId15"/>
    <p:sldId id="265" r:id="rId16"/>
    <p:sldId id="262" r:id="rId17"/>
    <p:sldId id="263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F69"/>
    <a:srgbClr val="062B66"/>
    <a:srgbClr val="063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F7D7F8-61E2-4FD8-8A85-846C37A42558}" v="1" dt="2020-10-01T14:03:26.743"/>
    <p1510:client id="{1A17B7F4-5DA9-4B35-8217-A8EA3E6083E9}" v="9" dt="2020-09-30T17:37:37.127"/>
    <p1510:client id="{343FDD8A-90C6-49A2-9919-7A33A4F1B0B9}" v="154" dt="2020-09-30T15:41:08.456"/>
    <p1510:client id="{3B455619-B06E-440B-919F-EC4E33550FA9}" v="3" dt="2020-09-30T17:03:35.590"/>
    <p1510:client id="{40777140-A84F-40A4-B8B0-E3208DD84854}" v="2" dt="2020-10-01T14:00:23.020"/>
    <p1510:client id="{733C2F33-8450-4744-974F-20F7F08AB662}" v="2" dt="2020-09-30T15:26:12.315"/>
    <p1510:client id="{9C97082C-343B-47A4-ADE4-D3020763F38E}" v="4" dt="2020-09-30T17:33:08.795"/>
    <p1510:client id="{9CA873CE-7D46-45D3-A954-258689A469DF}" v="303" dt="2020-09-30T14:39:26.239"/>
    <p1510:client id="{EF59370C-4FB7-4F70-8117-19E059076E1C}" v="6" dt="2020-09-30T17:05:00.159"/>
    <p1510:client id="{FCEA4C73-1AA6-44B4-BF94-EE5DD76A68BC}" v="304" dt="2020-09-30T15:36:55.3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wer, Tiffany E (V12) CIV USN NAVSURFWARCEN DAH VA (USA)" userId="S::tiffany.e.lower.civ@cvr.mil::8e5b5f57-7732-48b1-862f-969fb2e63f4d" providerId="AD" clId="Web-{EF59370C-4FB7-4F70-8117-19E059076E1C}"/>
    <pc:docChg chg="modSld">
      <pc:chgData name="Lower, Tiffany E (V12) CIV USN NAVSURFWARCEN DAH VA (USA)" userId="S::tiffany.e.lower.civ@cvr.mil::8e5b5f57-7732-48b1-862f-969fb2e63f4d" providerId="AD" clId="Web-{EF59370C-4FB7-4F70-8117-19E059076E1C}" dt="2020-09-30T17:05:00.159" v="5" actId="20577"/>
      <pc:docMkLst>
        <pc:docMk/>
      </pc:docMkLst>
      <pc:sldChg chg="modSp">
        <pc:chgData name="Lower, Tiffany E (V12) CIV USN NAVSURFWARCEN DAH VA (USA)" userId="S::tiffany.e.lower.civ@cvr.mil::8e5b5f57-7732-48b1-862f-969fb2e63f4d" providerId="AD" clId="Web-{EF59370C-4FB7-4F70-8117-19E059076E1C}" dt="2020-09-30T17:05:00.159" v="5" actId="20577"/>
        <pc:sldMkLst>
          <pc:docMk/>
          <pc:sldMk cId="3015046744" sldId="265"/>
        </pc:sldMkLst>
        <pc:spChg chg="mod">
          <ac:chgData name="Lower, Tiffany E (V12) CIV USN NAVSURFWARCEN DAH VA (USA)" userId="S::tiffany.e.lower.civ@cvr.mil::8e5b5f57-7732-48b1-862f-969fb2e63f4d" providerId="AD" clId="Web-{EF59370C-4FB7-4F70-8117-19E059076E1C}" dt="2020-09-30T17:05:00.159" v="5" actId="20577"/>
          <ac:spMkLst>
            <pc:docMk/>
            <pc:sldMk cId="3015046744" sldId="265"/>
            <ac:spMk id="3" creationId="{00000000-0000-0000-0000-000000000000}"/>
          </ac:spMkLst>
        </pc:spChg>
      </pc:sldChg>
    </pc:docChg>
  </pc:docChgLst>
  <pc:docChgLst>
    <pc:chgData name="Lower, Tiffany E (V12) CIV USN NAVSURFWARCEN DAH VA (USA)" userId="S::tiffany.e.lower.civ@cvr.mil::8e5b5f57-7732-48b1-862f-969fb2e63f4d" providerId="AD" clId="Web-{733C2F33-8450-4744-974F-20F7F08AB662}"/>
    <pc:docChg chg="modSld">
      <pc:chgData name="Lower, Tiffany E (V12) CIV USN NAVSURFWARCEN DAH VA (USA)" userId="S::tiffany.e.lower.civ@cvr.mil::8e5b5f57-7732-48b1-862f-969fb2e63f4d" providerId="AD" clId="Web-{733C2F33-8450-4744-974F-20F7F08AB662}" dt="2020-09-30T15:26:12.315" v="1" actId="20577"/>
      <pc:docMkLst>
        <pc:docMk/>
      </pc:docMkLst>
      <pc:sldChg chg="modSp">
        <pc:chgData name="Lower, Tiffany E (V12) CIV USN NAVSURFWARCEN DAH VA (USA)" userId="S::tiffany.e.lower.civ@cvr.mil::8e5b5f57-7732-48b1-862f-969fb2e63f4d" providerId="AD" clId="Web-{733C2F33-8450-4744-974F-20F7F08AB662}" dt="2020-09-30T15:26:12.315" v="1" actId="20577"/>
        <pc:sldMkLst>
          <pc:docMk/>
          <pc:sldMk cId="3861514479" sldId="267"/>
        </pc:sldMkLst>
        <pc:spChg chg="mod">
          <ac:chgData name="Lower, Tiffany E (V12) CIV USN NAVSURFWARCEN DAH VA (USA)" userId="S::tiffany.e.lower.civ@cvr.mil::8e5b5f57-7732-48b1-862f-969fb2e63f4d" providerId="AD" clId="Web-{733C2F33-8450-4744-974F-20F7F08AB662}" dt="2020-09-30T15:26:12.315" v="1" actId="20577"/>
          <ac:spMkLst>
            <pc:docMk/>
            <pc:sldMk cId="3861514479" sldId="267"/>
            <ac:spMk id="3" creationId="{00000000-0000-0000-0000-000000000000}"/>
          </ac:spMkLst>
        </pc:spChg>
      </pc:sldChg>
    </pc:docChg>
  </pc:docChgLst>
  <pc:docChgLst>
    <pc:chgData name="Lower, Tiffany E (V12) CIV USN NAVSURFWARCEN DAH VA (USA)" userId="S::tiffany.e.lower.civ@cvr.mil::8e5b5f57-7732-48b1-862f-969fb2e63f4d" providerId="AD" clId="Web-{FCEA4C73-1AA6-44B4-BF94-EE5DD76A68BC}"/>
    <pc:docChg chg="modSld">
      <pc:chgData name="Lower, Tiffany E (V12) CIV USN NAVSURFWARCEN DAH VA (USA)" userId="S::tiffany.e.lower.civ@cvr.mil::8e5b5f57-7732-48b1-862f-969fb2e63f4d" providerId="AD" clId="Web-{FCEA4C73-1AA6-44B4-BF94-EE5DD76A68BC}" dt="2020-09-30T15:36:55.359" v="290" actId="20577"/>
      <pc:docMkLst>
        <pc:docMk/>
      </pc:docMkLst>
      <pc:sldChg chg="addSp modSp">
        <pc:chgData name="Lower, Tiffany E (V12) CIV USN NAVSURFWARCEN DAH VA (USA)" userId="S::tiffany.e.lower.civ@cvr.mil::8e5b5f57-7732-48b1-862f-969fb2e63f4d" providerId="AD" clId="Web-{FCEA4C73-1AA6-44B4-BF94-EE5DD76A68BC}" dt="2020-09-30T15:34:48.974" v="241" actId="20577"/>
        <pc:sldMkLst>
          <pc:docMk/>
          <pc:sldMk cId="2075073585" sldId="257"/>
        </pc:sldMkLst>
        <pc:spChg chg="mod">
          <ac:chgData name="Lower, Tiffany E (V12) CIV USN NAVSURFWARCEN DAH VA (USA)" userId="S::tiffany.e.lower.civ@cvr.mil::8e5b5f57-7732-48b1-862f-969fb2e63f4d" providerId="AD" clId="Web-{FCEA4C73-1AA6-44B4-BF94-EE5DD76A68BC}" dt="2020-09-30T15:34:48.974" v="241" actId="20577"/>
          <ac:spMkLst>
            <pc:docMk/>
            <pc:sldMk cId="2075073585" sldId="257"/>
            <ac:spMk id="7" creationId="{00000000-0000-0000-0000-000000000000}"/>
          </ac:spMkLst>
        </pc:spChg>
        <pc:picChg chg="add mod">
          <ac:chgData name="Lower, Tiffany E (V12) CIV USN NAVSURFWARCEN DAH VA (USA)" userId="S::tiffany.e.lower.civ@cvr.mil::8e5b5f57-7732-48b1-862f-969fb2e63f4d" providerId="AD" clId="Web-{FCEA4C73-1AA6-44B4-BF94-EE5DD76A68BC}" dt="2020-09-30T15:32:57.278" v="237" actId="1076"/>
          <ac:picMkLst>
            <pc:docMk/>
            <pc:sldMk cId="2075073585" sldId="257"/>
            <ac:picMk id="2" creationId="{EFE6FEF0-E208-41FB-8FBD-380C52CCFEC9}"/>
          </ac:picMkLst>
        </pc:picChg>
      </pc:sldChg>
      <pc:sldChg chg="modSp">
        <pc:chgData name="Lower, Tiffany E (V12) CIV USN NAVSURFWARCEN DAH VA (USA)" userId="S::tiffany.e.lower.civ@cvr.mil::8e5b5f57-7732-48b1-862f-969fb2e63f4d" providerId="AD" clId="Web-{FCEA4C73-1AA6-44B4-BF94-EE5DD76A68BC}" dt="2020-09-30T15:36:26.091" v="266" actId="20577"/>
        <pc:sldMkLst>
          <pc:docMk/>
          <pc:sldMk cId="1316140596" sldId="261"/>
        </pc:sldMkLst>
        <pc:spChg chg="mod">
          <ac:chgData name="Lower, Tiffany E (V12) CIV USN NAVSURFWARCEN DAH VA (USA)" userId="S::tiffany.e.lower.civ@cvr.mil::8e5b5f57-7732-48b1-862f-969fb2e63f4d" providerId="AD" clId="Web-{FCEA4C73-1AA6-44B4-BF94-EE5DD76A68BC}" dt="2020-09-30T15:36:26.091" v="266" actId="20577"/>
          <ac:spMkLst>
            <pc:docMk/>
            <pc:sldMk cId="1316140596" sldId="261"/>
            <ac:spMk id="3" creationId="{00000000-0000-0000-0000-000000000000}"/>
          </ac:spMkLst>
        </pc:spChg>
      </pc:sldChg>
      <pc:sldChg chg="addSp modSp">
        <pc:chgData name="Lower, Tiffany E (V12) CIV USN NAVSURFWARCEN DAH VA (USA)" userId="S::tiffany.e.lower.civ@cvr.mil::8e5b5f57-7732-48b1-862f-969fb2e63f4d" providerId="AD" clId="Web-{FCEA4C73-1AA6-44B4-BF94-EE5DD76A68BC}" dt="2020-09-30T15:35:07.835" v="245" actId="1076"/>
        <pc:sldMkLst>
          <pc:docMk/>
          <pc:sldMk cId="3641143917" sldId="264"/>
        </pc:sldMkLst>
        <pc:picChg chg="add mod">
          <ac:chgData name="Lower, Tiffany E (V12) CIV USN NAVSURFWARCEN DAH VA (USA)" userId="S::tiffany.e.lower.civ@cvr.mil::8e5b5f57-7732-48b1-862f-969fb2e63f4d" providerId="AD" clId="Web-{FCEA4C73-1AA6-44B4-BF94-EE5DD76A68BC}" dt="2020-09-30T15:35:07.835" v="245" actId="1076"/>
          <ac:picMkLst>
            <pc:docMk/>
            <pc:sldMk cId="3641143917" sldId="264"/>
            <ac:picMk id="5" creationId="{52D7045B-2A2C-452A-B668-BC9D5FA174DC}"/>
          </ac:picMkLst>
        </pc:picChg>
      </pc:sldChg>
      <pc:sldChg chg="modSp">
        <pc:chgData name="Lower, Tiffany E (V12) CIV USN NAVSURFWARCEN DAH VA (USA)" userId="S::tiffany.e.lower.civ@cvr.mil::8e5b5f57-7732-48b1-862f-969fb2e63f4d" providerId="AD" clId="Web-{FCEA4C73-1AA6-44B4-BF94-EE5DD76A68BC}" dt="2020-09-30T15:36:55.359" v="290" actId="20577"/>
        <pc:sldMkLst>
          <pc:docMk/>
          <pc:sldMk cId="3015046744" sldId="265"/>
        </pc:sldMkLst>
        <pc:spChg chg="mod">
          <ac:chgData name="Lower, Tiffany E (V12) CIV USN NAVSURFWARCEN DAH VA (USA)" userId="S::tiffany.e.lower.civ@cvr.mil::8e5b5f57-7732-48b1-862f-969fb2e63f4d" providerId="AD" clId="Web-{FCEA4C73-1AA6-44B4-BF94-EE5DD76A68BC}" dt="2020-09-30T15:36:55.359" v="290" actId="20577"/>
          <ac:spMkLst>
            <pc:docMk/>
            <pc:sldMk cId="3015046744" sldId="265"/>
            <ac:spMk id="3" creationId="{00000000-0000-0000-0000-000000000000}"/>
          </ac:spMkLst>
        </pc:spChg>
      </pc:sldChg>
      <pc:sldChg chg="modSp">
        <pc:chgData name="Lower, Tiffany E (V12) CIV USN NAVSURFWARCEN DAH VA (USA)" userId="S::tiffany.e.lower.civ@cvr.mil::8e5b5f57-7732-48b1-862f-969fb2e63f4d" providerId="AD" clId="Web-{FCEA4C73-1AA6-44B4-BF94-EE5DD76A68BC}" dt="2020-09-30T15:31:27.615" v="234" actId="20577"/>
        <pc:sldMkLst>
          <pc:docMk/>
          <pc:sldMk cId="3861514479" sldId="267"/>
        </pc:sldMkLst>
        <pc:spChg chg="mod">
          <ac:chgData name="Lower, Tiffany E (V12) CIV USN NAVSURFWARCEN DAH VA (USA)" userId="S::tiffany.e.lower.civ@cvr.mil::8e5b5f57-7732-48b1-862f-969fb2e63f4d" providerId="AD" clId="Web-{FCEA4C73-1AA6-44B4-BF94-EE5DD76A68BC}" dt="2020-09-30T15:31:27.615" v="234" actId="20577"/>
          <ac:spMkLst>
            <pc:docMk/>
            <pc:sldMk cId="3861514479" sldId="267"/>
            <ac:spMk id="3" creationId="{00000000-0000-0000-0000-000000000000}"/>
          </ac:spMkLst>
        </pc:spChg>
      </pc:sldChg>
    </pc:docChg>
  </pc:docChgLst>
  <pc:docChgLst>
    <pc:chgData name="Lower, Tiffany E (V12) CIV USN NAVSURFWARCEN DAH VA (USA)" userId="S::tiffany.e.lower.civ@cvr.mil::8e5b5f57-7732-48b1-862f-969fb2e63f4d" providerId="AD" clId="Web-{343FDD8A-90C6-49A2-9919-7A33A4F1B0B9}"/>
    <pc:docChg chg="modSld">
      <pc:chgData name="Lower, Tiffany E (V12) CIV USN NAVSURFWARCEN DAH VA (USA)" userId="S::tiffany.e.lower.civ@cvr.mil::8e5b5f57-7732-48b1-862f-969fb2e63f4d" providerId="AD" clId="Web-{343FDD8A-90C6-49A2-9919-7A33A4F1B0B9}" dt="2020-09-30T15:41:08.456" v="153" actId="20577"/>
      <pc:docMkLst>
        <pc:docMk/>
      </pc:docMkLst>
      <pc:sldChg chg="modSp">
        <pc:chgData name="Lower, Tiffany E (V12) CIV USN NAVSURFWARCEN DAH VA (USA)" userId="S::tiffany.e.lower.civ@cvr.mil::8e5b5f57-7732-48b1-862f-969fb2e63f4d" providerId="AD" clId="Web-{343FDD8A-90C6-49A2-9919-7A33A4F1B0B9}" dt="2020-09-30T15:41:08.456" v="153" actId="20577"/>
        <pc:sldMkLst>
          <pc:docMk/>
          <pc:sldMk cId="3015046744" sldId="265"/>
        </pc:sldMkLst>
        <pc:spChg chg="mod">
          <ac:chgData name="Lower, Tiffany E (V12) CIV USN NAVSURFWARCEN DAH VA (USA)" userId="S::tiffany.e.lower.civ@cvr.mil::8e5b5f57-7732-48b1-862f-969fb2e63f4d" providerId="AD" clId="Web-{343FDD8A-90C6-49A2-9919-7A33A4F1B0B9}" dt="2020-09-30T15:41:08.456" v="153" actId="20577"/>
          <ac:spMkLst>
            <pc:docMk/>
            <pc:sldMk cId="3015046744" sldId="265"/>
            <ac:spMk id="3" creationId="{00000000-0000-0000-0000-000000000000}"/>
          </ac:spMkLst>
        </pc:spChg>
      </pc:sldChg>
    </pc:docChg>
  </pc:docChgLst>
  <pc:docChgLst>
    <pc:chgData name="Lower, Tiffany E (V12) CIV USN NAVSURFWARCEN DAH VA (USA)" userId="S::tiffany.e.lower.civ@cvr.mil::8e5b5f57-7732-48b1-862f-969fb2e63f4d" providerId="AD" clId="Web-{40777140-A84F-40A4-B8B0-E3208DD84854}"/>
    <pc:docChg chg="addSld sldOrd">
      <pc:chgData name="Lower, Tiffany E (V12) CIV USN NAVSURFWARCEN DAH VA (USA)" userId="S::tiffany.e.lower.civ@cvr.mil::8e5b5f57-7732-48b1-862f-969fb2e63f4d" providerId="AD" clId="Web-{40777140-A84F-40A4-B8B0-E3208DD84854}" dt="2020-10-01T14:00:23.020" v="1"/>
      <pc:docMkLst>
        <pc:docMk/>
      </pc:docMkLst>
      <pc:sldChg chg="ord">
        <pc:chgData name="Lower, Tiffany E (V12) CIV USN NAVSURFWARCEN DAH VA (USA)" userId="S::tiffany.e.lower.civ@cvr.mil::8e5b5f57-7732-48b1-862f-969fb2e63f4d" providerId="AD" clId="Web-{40777140-A84F-40A4-B8B0-E3208DD84854}" dt="2020-10-01T14:00:15.862" v="0"/>
        <pc:sldMkLst>
          <pc:docMk/>
          <pc:sldMk cId="3641143917" sldId="264"/>
        </pc:sldMkLst>
      </pc:sldChg>
      <pc:sldChg chg="new">
        <pc:chgData name="Lower, Tiffany E (V12) CIV USN NAVSURFWARCEN DAH VA (USA)" userId="S::tiffany.e.lower.civ@cvr.mil::8e5b5f57-7732-48b1-862f-969fb2e63f4d" providerId="AD" clId="Web-{40777140-A84F-40A4-B8B0-E3208DD84854}" dt="2020-10-01T14:00:23.020" v="1"/>
        <pc:sldMkLst>
          <pc:docMk/>
          <pc:sldMk cId="805064143" sldId="268"/>
        </pc:sldMkLst>
      </pc:sldChg>
    </pc:docChg>
  </pc:docChgLst>
  <pc:docChgLst>
    <pc:chgData name="Harris, Ryan Patrick (V12) CIV USN NAVSURFWARCEN DAH VA (USA)" userId="S::ryan.p.harris10.civ@cvr.mil::aef2f18d-efc9-475f-afce-447534be7dec" providerId="AD" clId="Web-{1A17B7F4-5DA9-4B35-8217-A8EA3E6083E9}"/>
    <pc:docChg chg="modSld">
      <pc:chgData name="Harris, Ryan Patrick (V12) CIV USN NAVSURFWARCEN DAH VA (USA)" userId="S::ryan.p.harris10.civ@cvr.mil::aef2f18d-efc9-475f-afce-447534be7dec" providerId="AD" clId="Web-{1A17B7F4-5DA9-4B35-8217-A8EA3E6083E9}" dt="2020-09-30T17:37:37.127" v="5" actId="14100"/>
      <pc:docMkLst>
        <pc:docMk/>
      </pc:docMkLst>
      <pc:sldChg chg="modSp">
        <pc:chgData name="Harris, Ryan Patrick (V12) CIV USN NAVSURFWARCEN DAH VA (USA)" userId="S::ryan.p.harris10.civ@cvr.mil::aef2f18d-efc9-475f-afce-447534be7dec" providerId="AD" clId="Web-{1A17B7F4-5DA9-4B35-8217-A8EA3E6083E9}" dt="2020-09-30T17:37:37.127" v="5" actId="14100"/>
        <pc:sldMkLst>
          <pc:docMk/>
          <pc:sldMk cId="2075073585" sldId="257"/>
        </pc:sldMkLst>
        <pc:spChg chg="mod">
          <ac:chgData name="Harris, Ryan Patrick (V12) CIV USN NAVSURFWARCEN DAH VA (USA)" userId="S::ryan.p.harris10.civ@cvr.mil::aef2f18d-efc9-475f-afce-447534be7dec" providerId="AD" clId="Web-{1A17B7F4-5DA9-4B35-8217-A8EA3E6083E9}" dt="2020-09-30T17:37:20.892" v="2" actId="20577"/>
          <ac:spMkLst>
            <pc:docMk/>
            <pc:sldMk cId="2075073585" sldId="257"/>
            <ac:spMk id="7" creationId="{00000000-0000-0000-0000-000000000000}"/>
          </ac:spMkLst>
        </pc:spChg>
        <pc:picChg chg="mod">
          <ac:chgData name="Harris, Ryan Patrick (V12) CIV USN NAVSURFWARCEN DAH VA (USA)" userId="S::ryan.p.harris10.civ@cvr.mil::aef2f18d-efc9-475f-afce-447534be7dec" providerId="AD" clId="Web-{1A17B7F4-5DA9-4B35-8217-A8EA3E6083E9}" dt="2020-09-30T17:37:37.127" v="5" actId="14100"/>
          <ac:picMkLst>
            <pc:docMk/>
            <pc:sldMk cId="2075073585" sldId="257"/>
            <ac:picMk id="2" creationId="{EFE6FEF0-E208-41FB-8FBD-380C52CCFEC9}"/>
          </ac:picMkLst>
        </pc:picChg>
      </pc:sldChg>
    </pc:docChg>
  </pc:docChgLst>
  <pc:docChgLst>
    <pc:chgData name="Lower, Tiffany E (V12) CIV USN NAVSURFWARCEN DAH VA (USA)" userId="S::tiffany.e.lower.civ@cvr.mil::8e5b5f57-7732-48b1-862f-969fb2e63f4d" providerId="AD" clId="Web-{3B455619-B06E-440B-919F-EC4E33550FA9}"/>
    <pc:docChg chg="modSld">
      <pc:chgData name="Lower, Tiffany E (V12) CIV USN NAVSURFWARCEN DAH VA (USA)" userId="S::tiffany.e.lower.civ@cvr.mil::8e5b5f57-7732-48b1-862f-969fb2e63f4d" providerId="AD" clId="Web-{3B455619-B06E-440B-919F-EC4E33550FA9}" dt="2020-09-30T17:03:35.590" v="2" actId="20577"/>
      <pc:docMkLst>
        <pc:docMk/>
      </pc:docMkLst>
      <pc:sldChg chg="modSp">
        <pc:chgData name="Lower, Tiffany E (V12) CIV USN NAVSURFWARCEN DAH VA (USA)" userId="S::tiffany.e.lower.civ@cvr.mil::8e5b5f57-7732-48b1-862f-969fb2e63f4d" providerId="AD" clId="Web-{3B455619-B06E-440B-919F-EC4E33550FA9}" dt="2020-09-30T17:03:35.590" v="2" actId="20577"/>
        <pc:sldMkLst>
          <pc:docMk/>
          <pc:sldMk cId="3015046744" sldId="265"/>
        </pc:sldMkLst>
        <pc:spChg chg="mod">
          <ac:chgData name="Lower, Tiffany E (V12) CIV USN NAVSURFWARCEN DAH VA (USA)" userId="S::tiffany.e.lower.civ@cvr.mil::8e5b5f57-7732-48b1-862f-969fb2e63f4d" providerId="AD" clId="Web-{3B455619-B06E-440B-919F-EC4E33550FA9}" dt="2020-09-30T17:03:35.590" v="2" actId="20577"/>
          <ac:spMkLst>
            <pc:docMk/>
            <pc:sldMk cId="3015046744" sldId="265"/>
            <ac:spMk id="3" creationId="{00000000-0000-0000-0000-000000000000}"/>
          </ac:spMkLst>
        </pc:spChg>
      </pc:sldChg>
    </pc:docChg>
  </pc:docChgLst>
  <pc:docChgLst>
    <pc:chgData name="Harris, Ryan Patrick (V12) CIV USN NAVSURFWARCEN DAH VA (USA)" userId="S::ryan.p.harris10.civ@cvr.mil::aef2f18d-efc9-475f-afce-447534be7dec" providerId="AD" clId="Web-{9C97082C-343B-47A4-ADE4-D3020763F38E}"/>
    <pc:docChg chg="modSld">
      <pc:chgData name="Harris, Ryan Patrick (V12) CIV USN NAVSURFWARCEN DAH VA (USA)" userId="S::ryan.p.harris10.civ@cvr.mil::aef2f18d-efc9-475f-afce-447534be7dec" providerId="AD" clId="Web-{9C97082C-343B-47A4-ADE4-D3020763F38E}" dt="2020-09-30T17:33:08.795" v="3" actId="1076"/>
      <pc:docMkLst>
        <pc:docMk/>
      </pc:docMkLst>
      <pc:sldChg chg="addSp modSp">
        <pc:chgData name="Harris, Ryan Patrick (V12) CIV USN NAVSURFWARCEN DAH VA (USA)" userId="S::ryan.p.harris10.civ@cvr.mil::aef2f18d-efc9-475f-afce-447534be7dec" providerId="AD" clId="Web-{9C97082C-343B-47A4-ADE4-D3020763F38E}" dt="2020-09-30T17:33:08.795" v="3" actId="1076"/>
        <pc:sldMkLst>
          <pc:docMk/>
          <pc:sldMk cId="1316140596" sldId="261"/>
        </pc:sldMkLst>
        <pc:picChg chg="add mod">
          <ac:chgData name="Harris, Ryan Patrick (V12) CIV USN NAVSURFWARCEN DAH VA (USA)" userId="S::ryan.p.harris10.civ@cvr.mil::aef2f18d-efc9-475f-afce-447534be7dec" providerId="AD" clId="Web-{9C97082C-343B-47A4-ADE4-D3020763F38E}" dt="2020-09-30T17:33:08.795" v="3" actId="1076"/>
          <ac:picMkLst>
            <pc:docMk/>
            <pc:sldMk cId="1316140596" sldId="261"/>
            <ac:picMk id="4" creationId="{765C10F3-CA36-40BF-B7B0-551F3190ADAC}"/>
          </ac:picMkLst>
        </pc:picChg>
      </pc:sldChg>
    </pc:docChg>
  </pc:docChgLst>
  <pc:docChgLst>
    <pc:chgData name="Lower, Tiffany E (V12) CIV USN NAVSURFWARCEN DAH VA (USA)" userId="S::tiffany.e.lower.civ@cvr.mil::8e5b5f57-7732-48b1-862f-969fb2e63f4d" providerId="AD" clId="Web-{0DF7D7F8-61E2-4FD8-8A85-846C37A42558}"/>
    <pc:docChg chg="modSld">
      <pc:chgData name="Lower, Tiffany E (V12) CIV USN NAVSURFWARCEN DAH VA (USA)" userId="S::tiffany.e.lower.civ@cvr.mil::8e5b5f57-7732-48b1-862f-969fb2e63f4d" providerId="AD" clId="Web-{0DF7D7F8-61E2-4FD8-8A85-846C37A42558}" dt="2020-10-01T14:03:51.151" v="1"/>
      <pc:docMkLst>
        <pc:docMk/>
      </pc:docMkLst>
      <pc:sldChg chg="modNotes">
        <pc:chgData name="Lower, Tiffany E (V12) CIV USN NAVSURFWARCEN DAH VA (USA)" userId="S::tiffany.e.lower.civ@cvr.mil::8e5b5f57-7732-48b1-862f-969fb2e63f4d" providerId="AD" clId="Web-{0DF7D7F8-61E2-4FD8-8A85-846C37A42558}" dt="2020-10-01T14:03:51.151" v="1"/>
        <pc:sldMkLst>
          <pc:docMk/>
          <pc:sldMk cId="3861514479" sldId="267"/>
        </pc:sldMkLst>
      </pc:sldChg>
      <pc:sldChg chg="addSp delSp modSp">
        <pc:chgData name="Lower, Tiffany E (V12) CIV USN NAVSURFWARCEN DAH VA (USA)" userId="S::tiffany.e.lower.civ@cvr.mil::8e5b5f57-7732-48b1-862f-969fb2e63f4d" providerId="AD" clId="Web-{0DF7D7F8-61E2-4FD8-8A85-846C37A42558}" dt="2020-10-01T14:03:26.743" v="0"/>
        <pc:sldMkLst>
          <pc:docMk/>
          <pc:sldMk cId="805064143" sldId="268"/>
        </pc:sldMkLst>
        <pc:spChg chg="del">
          <ac:chgData name="Lower, Tiffany E (V12) CIV USN NAVSURFWARCEN DAH VA (USA)" userId="S::tiffany.e.lower.civ@cvr.mil::8e5b5f57-7732-48b1-862f-969fb2e63f4d" providerId="AD" clId="Web-{0DF7D7F8-61E2-4FD8-8A85-846C37A42558}" dt="2020-10-01T14:03:26.743" v="0"/>
          <ac:spMkLst>
            <pc:docMk/>
            <pc:sldMk cId="805064143" sldId="268"/>
            <ac:spMk id="3" creationId="{20984E70-AFFF-437A-9D5C-3E9ABE138CC7}"/>
          </ac:spMkLst>
        </pc:spChg>
        <pc:picChg chg="add mod ord">
          <ac:chgData name="Lower, Tiffany E (V12) CIV USN NAVSURFWARCEN DAH VA (USA)" userId="S::tiffany.e.lower.civ@cvr.mil::8e5b5f57-7732-48b1-862f-969fb2e63f4d" providerId="AD" clId="Web-{0DF7D7F8-61E2-4FD8-8A85-846C37A42558}" dt="2020-10-01T14:03:26.743" v="0"/>
          <ac:picMkLst>
            <pc:docMk/>
            <pc:sldMk cId="805064143" sldId="268"/>
            <ac:picMk id="4" creationId="{7A1929C4-6627-4744-989B-9F653717C54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68296-CB99-40BF-B78B-935FCEF6142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7797-A586-4755-AF70-441F8B6CA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43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BC5CF-CAAE-4FD0-B19D-7DBFC0AA290E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35EA4-4CBF-4464-8012-CE9C1FC7E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35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When I was a student, what would</a:t>
            </a:r>
            <a:r>
              <a:rPr lang="en-US" baseline="0"/>
              <a:t> make a difference for me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35EA4-4CBF-4464-8012-CE9C1FC7E2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28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New memes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35EA4-4CBF-4464-8012-CE9C1FC7E2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79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pic of Monterey</a:t>
            </a:r>
            <a:r>
              <a:rPr lang="en-US" baseline="0"/>
              <a:t> – we did that</a:t>
            </a:r>
          </a:p>
          <a:p>
            <a:endParaRPr lang="en-US" baseline="0"/>
          </a:p>
          <a:p>
            <a:r>
              <a:rPr lang="en-US" baseline="0"/>
              <a:t>Tiffany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35EA4-4CBF-4464-8012-CE9C1FC7E2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56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35EA4-4CBF-4464-8012-CE9C1FC7E2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77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some pizazz</a:t>
            </a:r>
            <a:r>
              <a:rPr lang="en-US" baseline="0"/>
              <a:t> to this</a:t>
            </a:r>
          </a:p>
          <a:p>
            <a:r>
              <a:rPr lang="en-US" baseline="0"/>
              <a:t>Check math requirement </a:t>
            </a:r>
          </a:p>
          <a:p>
            <a:endParaRPr lang="en-US" baseline="0"/>
          </a:p>
          <a:p>
            <a:r>
              <a:rPr lang="en-US"/>
              <a:t>Megan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35EA4-4CBF-4464-8012-CE9C1FC7E2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07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Ryan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35EA4-4CBF-4464-8012-CE9C1FC7E2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68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SOLLID</a:t>
            </a:r>
            <a:r>
              <a:rPr lang="en-US" baseline="0"/>
              <a:t> – second L (least scope)</a:t>
            </a:r>
          </a:p>
          <a:p>
            <a:endParaRPr lang="en-US" baseline="0"/>
          </a:p>
          <a:p>
            <a:r>
              <a:rPr lang="en-US" baseline="0"/>
              <a:t>Ryan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35EA4-4CBF-4464-8012-CE9C1FC7E2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1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Daniel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35EA4-4CBF-4464-8012-CE9C1FC7E2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96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Interns only difference</a:t>
            </a:r>
            <a:r>
              <a:rPr lang="en-US" baseline="0"/>
              <a:t> is pay</a:t>
            </a:r>
          </a:p>
          <a:p>
            <a:endParaRPr lang="en-US" baseline="0"/>
          </a:p>
          <a:p>
            <a:r>
              <a:rPr lang="en-US" baseline="0"/>
              <a:t>Les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35EA4-4CBF-4464-8012-CE9C1FC7E2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43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Public</a:t>
            </a:r>
            <a:r>
              <a:rPr lang="en-US" baseline="0"/>
              <a:t> NSWCDD page </a:t>
            </a:r>
          </a:p>
          <a:p>
            <a:r>
              <a:rPr lang="en-US" baseline="0"/>
              <a:t>Email address </a:t>
            </a:r>
          </a:p>
          <a:p>
            <a:r>
              <a:rPr lang="en-US" baseline="0"/>
              <a:t>Need to include transcript – unofficial is fine </a:t>
            </a:r>
          </a:p>
          <a:p>
            <a:endParaRPr lang="en-US" baseline="0"/>
          </a:p>
          <a:p>
            <a:r>
              <a:rPr lang="en-US" baseline="0"/>
              <a:t>Les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35EA4-4CBF-4464-8012-CE9C1FC7E2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59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4330" y="806122"/>
            <a:ext cx="8807668" cy="1470025"/>
          </a:xfrm>
          <a:prstGeom prst="rect">
            <a:avLst/>
          </a:prstGeo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4331" y="2577677"/>
            <a:ext cx="8807669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8511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397860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4330" y="806122"/>
            <a:ext cx="8807668" cy="1470025"/>
          </a:xfrm>
          <a:prstGeom prst="rect">
            <a:avLst/>
          </a:prstGeo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4331" y="2577677"/>
            <a:ext cx="8807669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0721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248401"/>
            <a:ext cx="5486400" cy="33855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ja-JP" sz="800">
                <a:latin typeface="Arial Narrow" pitchFamily="34" charset="0"/>
                <a:ea typeface="MS PGothic" pitchFamily="34" charset="-128"/>
              </a:rPr>
              <a:t>DISTRIBUTION STATEMENT D. Distribution authorized to the Department of Defense and U.S. </a:t>
            </a:r>
            <a:r>
              <a:rPr lang="en-US" altLang="ja-JP" sz="800" err="1">
                <a:latin typeface="Arial Narrow" pitchFamily="34" charset="0"/>
                <a:ea typeface="MS PGothic" pitchFamily="34" charset="-128"/>
              </a:rPr>
              <a:t>DoD</a:t>
            </a:r>
            <a:r>
              <a:rPr lang="en-US" altLang="ja-JP" sz="800">
                <a:latin typeface="Arial Narrow" pitchFamily="34" charset="0"/>
                <a:ea typeface="MS PGothic" pitchFamily="34" charset="-128"/>
              </a:rPr>
              <a:t> contractors only for Administrative use, 19 March 2012.   Other requests shall be referred to the Naval Surface Warfare Center,  Dahlgren Division (Code W05).</a:t>
            </a:r>
            <a:endParaRPr lang="en-US" sz="800">
              <a:latin typeface="Arial Narrow" pitchFamily="34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83201" y="2209801"/>
            <a:ext cx="6085417" cy="2136775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10200" y="4495800"/>
            <a:ext cx="5765800" cy="1524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800"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638552" y="6705600"/>
            <a:ext cx="4794249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5685510" y="-39688"/>
            <a:ext cx="53412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solidFill>
                  <a:schemeClr val="bg2"/>
                </a:solidFill>
              </a:rPr>
              <a:t>DRAFT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10" y="1827132"/>
            <a:ext cx="4671380" cy="3506869"/>
          </a:xfrm>
          <a:prstGeom prst="rect">
            <a:avLst/>
          </a:prstGeom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5685510" y="-39688"/>
            <a:ext cx="53412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solidFill>
                  <a:schemeClr val="bg2"/>
                </a:solidFill>
              </a:rPr>
              <a:t>DRAFT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1"/>
            <a:ext cx="12192000" cy="1133475"/>
          </a:xfrm>
          <a:prstGeom prst="rect">
            <a:avLst/>
          </a:prstGeom>
          <a:gradFill rotWithShape="1">
            <a:gsLst>
              <a:gs pos="0">
                <a:srgbClr val="062B66"/>
              </a:gs>
              <a:gs pos="100000">
                <a:srgbClr val="003870"/>
              </a:gs>
            </a:gsLst>
            <a:lin ang="0" scaled="1"/>
          </a:gradFill>
          <a:ln w="76200">
            <a:noFill/>
            <a:miter lim="800000"/>
            <a:headEnd/>
            <a:tailEnd/>
          </a:ln>
          <a:effectLst>
            <a:outerShdw dist="35921" dir="2700000" algn="ctr" rotWithShape="0">
              <a:srgbClr val="000066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5" name="Picture 9" descr="Warfare Logo"/>
          <p:cNvPicPr>
            <a:picLocks noChangeAspect="1" noChangeArrowheads="1"/>
          </p:cNvPicPr>
          <p:nvPr/>
        </p:nvPicPr>
        <p:blipFill>
          <a:blip r:embed="rId3" cstate="print"/>
          <a:srcRect b="1234"/>
          <a:stretch>
            <a:fillRect/>
          </a:stretch>
        </p:blipFill>
        <p:spPr bwMode="auto">
          <a:xfrm>
            <a:off x="304800" y="123826"/>
            <a:ext cx="1625600" cy="6778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1688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600" y="0"/>
            <a:ext cx="84328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U/FOUO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DA62D-7FC0-4A21-81AC-ACA266F08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56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70145" y="74648"/>
            <a:ext cx="982369" cy="98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109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0" y="6629401"/>
            <a:ext cx="6299200" cy="238125"/>
          </a:xfrm>
          <a:prstGeom prst="rect">
            <a:avLst/>
          </a:prstGeom>
          <a:solidFill>
            <a:srgbClr val="00225D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6096000" y="6629400"/>
            <a:ext cx="6096000" cy="242888"/>
          </a:xfrm>
          <a:prstGeom prst="rect">
            <a:avLst/>
          </a:prstGeom>
          <a:gradFill rotWithShape="1">
            <a:gsLst>
              <a:gs pos="0">
                <a:srgbClr val="00225D"/>
              </a:gs>
              <a:gs pos="100000">
                <a:srgbClr val="3366CC"/>
              </a:gs>
            </a:gsLst>
            <a:lin ang="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5"/>
          <p:cNvSpPr>
            <a:spLocks noChangeShapeType="1"/>
          </p:cNvSpPr>
          <p:nvPr userDrawn="1"/>
        </p:nvSpPr>
        <p:spPr bwMode="auto">
          <a:xfrm flipH="1">
            <a:off x="0" y="6629400"/>
            <a:ext cx="12192000" cy="0"/>
          </a:xfrm>
          <a:prstGeom prst="line">
            <a:avLst/>
          </a:prstGeom>
          <a:noFill/>
          <a:ln w="31750">
            <a:solidFill>
              <a:srgbClr val="00225D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1" y="0"/>
            <a:ext cx="12249151" cy="776288"/>
          </a:xfrm>
          <a:prstGeom prst="rect">
            <a:avLst/>
          </a:prstGeom>
          <a:solidFill>
            <a:srgbClr val="00225D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0" y="763588"/>
            <a:ext cx="6299200" cy="131762"/>
          </a:xfrm>
          <a:prstGeom prst="rect">
            <a:avLst/>
          </a:prstGeom>
          <a:solidFill>
            <a:srgbClr val="00225D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6096000" y="768351"/>
            <a:ext cx="6096000" cy="131763"/>
          </a:xfrm>
          <a:prstGeom prst="rect">
            <a:avLst/>
          </a:prstGeom>
          <a:gradFill rotWithShape="1">
            <a:gsLst>
              <a:gs pos="0">
                <a:srgbClr val="00225D"/>
              </a:gs>
              <a:gs pos="100000">
                <a:srgbClr val="3366CC"/>
              </a:gs>
            </a:gsLst>
            <a:lin ang="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Line 12"/>
          <p:cNvSpPr>
            <a:spLocks noChangeShapeType="1"/>
          </p:cNvSpPr>
          <p:nvPr userDrawn="1"/>
        </p:nvSpPr>
        <p:spPr bwMode="auto">
          <a:xfrm flipH="1">
            <a:off x="0" y="906463"/>
            <a:ext cx="12192000" cy="0"/>
          </a:xfrm>
          <a:prstGeom prst="line">
            <a:avLst/>
          </a:prstGeom>
          <a:noFill/>
          <a:ln w="31750">
            <a:solidFill>
              <a:srgbClr val="00225D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651251" y="960439"/>
            <a:ext cx="4910667" cy="2179637"/>
          </a:xfrm>
        </p:spPr>
        <p:txBody>
          <a:bodyPr/>
          <a:lstStyle>
            <a:lvl1pPr marL="0" indent="0" algn="ctr">
              <a:spcAft>
                <a:spcPct val="40000"/>
              </a:spcAft>
              <a:buFont typeface="Wingdings" pitchFamily="2" charset="2"/>
              <a:buNone/>
              <a:defRPr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6750341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 bwMode="auto">
          <a:xfrm>
            <a:off x="11480800" y="6567487"/>
            <a:ext cx="711200" cy="21544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r" eaLnBrk="0" hangingPunct="0">
              <a:tabLst>
                <a:tab pos="8915400" algn="r"/>
              </a:tabLst>
              <a:defRPr/>
            </a:pPr>
            <a:fld id="{391D249C-71F7-4EF6-B074-77C0A123D508}" type="slidenum">
              <a:rPr lang="en-US" sz="800" b="1" smtClean="0">
                <a:solidFill>
                  <a:srgbClr val="FFFFFF"/>
                </a:solidFill>
                <a:latin typeface="Arial Narrow"/>
              </a:rPr>
              <a:pPr algn="r" eaLnBrk="0" hangingPunct="0">
                <a:tabLst>
                  <a:tab pos="8915400" algn="r"/>
                </a:tabLst>
                <a:defRPr/>
              </a:pPr>
              <a:t>‹#›</a:t>
            </a:fld>
            <a:endParaRPr lang="en-US" sz="800" b="1">
              <a:solidFill>
                <a:srgbClr val="FFFFFF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74627085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3C1F5-138F-4F57-9FA1-7CE0957E01C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7740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3467" y="1166814"/>
            <a:ext cx="5380567" cy="5413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7234" y="1166814"/>
            <a:ext cx="5380567" cy="5413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9077-D918-4729-BE97-CB2A82CFFF9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632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F4845-7FB4-4B96-8493-ED54520367F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7059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A871B-7120-4DCD-9902-29E7D9B22A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6556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101600" y="6610350"/>
            <a:ext cx="2844800" cy="247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U/FOUO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9364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 txBox="1">
            <a:spLocks noChangeArrowheads="1"/>
          </p:cNvSpPr>
          <p:nvPr userDrawn="1"/>
        </p:nvSpPr>
        <p:spPr bwMode="auto">
          <a:xfrm>
            <a:off x="11379200" y="6553201"/>
            <a:ext cx="812800" cy="21544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/>
            </a:lvl1pPr>
          </a:lstStyle>
          <a:p>
            <a:pPr algn="r" eaLnBrk="0" hangingPunct="0">
              <a:tabLst>
                <a:tab pos="8915400" algn="r"/>
              </a:tabLst>
              <a:defRPr/>
            </a:pPr>
            <a:fld id="{FB9A871B-7120-4DCD-9902-29E7D9B22AB2}" type="slidenum">
              <a:rPr lang="en-US" sz="800" b="1" smtClean="0">
                <a:solidFill>
                  <a:srgbClr val="FFFFFF"/>
                </a:solidFill>
                <a:latin typeface="Arial Narrow"/>
              </a:rPr>
              <a:pPr algn="r" eaLnBrk="0" hangingPunct="0">
                <a:tabLst>
                  <a:tab pos="8915400" algn="r"/>
                </a:tabLst>
                <a:defRPr/>
              </a:pPr>
              <a:t>‹#›</a:t>
            </a:fld>
            <a:endParaRPr lang="en-US" sz="800" b="1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77884D-7B2D-4EAD-8CC1-3AC89FE3165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72065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335FC-28E7-443E-8FB9-8C69F23CABD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54645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DDC3D-0709-4EC3-B553-B39F998970B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4519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2A0FB-E73C-4C56-BE45-D0D5C93B7F6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10100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5468" y="0"/>
            <a:ext cx="2899833" cy="6580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967" y="0"/>
            <a:ext cx="8496300" cy="65801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9F4AD-3A12-436A-AC4A-F5C0CAB667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37053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967" y="1"/>
            <a:ext cx="11599333" cy="9509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43467" y="1166814"/>
            <a:ext cx="5380567" cy="5413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7234" y="1166814"/>
            <a:ext cx="5380567" cy="5413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4CEF9-D2C2-40A4-BA2E-3BC3871C279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389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04BA356-AA47-45B8-8025-7711A7B2BC90}" type="datetimeFigureOut">
              <a:rPr lang="en-US" smtClean="0">
                <a:solidFill>
                  <a:srgbClr val="000000"/>
                </a:solidFill>
              </a:rPr>
              <a:pPr/>
              <a:t>10/1/2020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5D70-508A-4459-9492-3B2C99B7548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068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 txBox="1">
            <a:spLocks noChangeArrowheads="1"/>
          </p:cNvSpPr>
          <p:nvPr userDrawn="1"/>
        </p:nvSpPr>
        <p:spPr bwMode="auto">
          <a:xfrm>
            <a:off x="11379200" y="6553201"/>
            <a:ext cx="812800" cy="21544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/>
            </a:lvl1pPr>
          </a:lstStyle>
          <a:p>
            <a:pPr algn="r" eaLnBrk="0" hangingPunct="0">
              <a:tabLst>
                <a:tab pos="8915400" algn="r"/>
              </a:tabLst>
              <a:defRPr/>
            </a:pPr>
            <a:fld id="{FB9A871B-7120-4DCD-9902-29E7D9B22AB2}" type="slidenum">
              <a:rPr lang="en-US" sz="800" b="1" smtClean="0">
                <a:solidFill>
                  <a:srgbClr val="FFFFFF"/>
                </a:solidFill>
                <a:latin typeface="Arial Narrow"/>
              </a:rPr>
              <a:pPr algn="r" eaLnBrk="0" hangingPunct="0">
                <a:tabLst>
                  <a:tab pos="8915400" algn="r"/>
                </a:tabLst>
                <a:defRPr/>
              </a:pPr>
              <a:t>‹#›</a:t>
            </a:fld>
            <a:endParaRPr lang="en-US" sz="800" b="1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0590305" y="6245225"/>
            <a:ext cx="992095" cy="215444"/>
          </a:xfrm>
        </p:spPr>
        <p:txBody>
          <a:bodyPr/>
          <a:lstStyle/>
          <a:p>
            <a:pPr>
              <a:defRPr/>
            </a:pPr>
            <a:fld id="{0E77884D-7B2D-4EAD-8CC1-3AC89FE3165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48600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0" y="6629401"/>
            <a:ext cx="6299200" cy="238125"/>
          </a:xfrm>
          <a:prstGeom prst="rect">
            <a:avLst/>
          </a:prstGeom>
          <a:solidFill>
            <a:srgbClr val="00225D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6096000" y="6629400"/>
            <a:ext cx="6096000" cy="242888"/>
          </a:xfrm>
          <a:prstGeom prst="rect">
            <a:avLst/>
          </a:prstGeom>
          <a:gradFill rotWithShape="1">
            <a:gsLst>
              <a:gs pos="0">
                <a:srgbClr val="00225D"/>
              </a:gs>
              <a:gs pos="100000">
                <a:srgbClr val="3366CC"/>
              </a:gs>
            </a:gsLst>
            <a:lin ang="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5"/>
          <p:cNvSpPr>
            <a:spLocks noChangeShapeType="1"/>
          </p:cNvSpPr>
          <p:nvPr userDrawn="1"/>
        </p:nvSpPr>
        <p:spPr bwMode="auto">
          <a:xfrm flipH="1">
            <a:off x="0" y="6629400"/>
            <a:ext cx="12192000" cy="0"/>
          </a:xfrm>
          <a:prstGeom prst="line">
            <a:avLst/>
          </a:prstGeom>
          <a:noFill/>
          <a:ln w="31750">
            <a:solidFill>
              <a:srgbClr val="00225D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1" y="0"/>
            <a:ext cx="12249151" cy="776288"/>
          </a:xfrm>
          <a:prstGeom prst="rect">
            <a:avLst/>
          </a:prstGeom>
          <a:solidFill>
            <a:srgbClr val="00225D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0" y="763588"/>
            <a:ext cx="6299200" cy="131762"/>
          </a:xfrm>
          <a:prstGeom prst="rect">
            <a:avLst/>
          </a:prstGeom>
          <a:solidFill>
            <a:srgbClr val="00225D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6096000" y="768351"/>
            <a:ext cx="6096000" cy="131763"/>
          </a:xfrm>
          <a:prstGeom prst="rect">
            <a:avLst/>
          </a:prstGeom>
          <a:gradFill rotWithShape="1">
            <a:gsLst>
              <a:gs pos="0">
                <a:srgbClr val="00225D"/>
              </a:gs>
              <a:gs pos="100000">
                <a:srgbClr val="3366CC"/>
              </a:gs>
            </a:gsLst>
            <a:lin ang="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Line 12"/>
          <p:cNvSpPr>
            <a:spLocks noChangeShapeType="1"/>
          </p:cNvSpPr>
          <p:nvPr userDrawn="1"/>
        </p:nvSpPr>
        <p:spPr bwMode="auto">
          <a:xfrm flipH="1">
            <a:off x="0" y="906463"/>
            <a:ext cx="12192000" cy="0"/>
          </a:xfrm>
          <a:prstGeom prst="line">
            <a:avLst/>
          </a:prstGeom>
          <a:noFill/>
          <a:ln w="31750">
            <a:solidFill>
              <a:srgbClr val="00225D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651251" y="960439"/>
            <a:ext cx="4910667" cy="2179637"/>
          </a:xfrm>
        </p:spPr>
        <p:txBody>
          <a:bodyPr/>
          <a:lstStyle>
            <a:lvl1pPr marL="0" indent="0" algn="ctr">
              <a:spcAft>
                <a:spcPct val="40000"/>
              </a:spcAft>
              <a:buFont typeface="Wingdings" pitchFamily="2" charset="2"/>
              <a:buNone/>
              <a:defRPr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9620551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 bwMode="auto">
          <a:xfrm>
            <a:off x="11480800" y="6567487"/>
            <a:ext cx="711200" cy="21544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r" eaLnBrk="0" hangingPunct="0">
              <a:tabLst>
                <a:tab pos="8915400" algn="r"/>
              </a:tabLst>
              <a:defRPr/>
            </a:pPr>
            <a:fld id="{391D249C-71F7-4EF6-B074-77C0A123D508}" type="slidenum">
              <a:rPr lang="en-US" sz="800" b="1" smtClean="0">
                <a:solidFill>
                  <a:srgbClr val="FFFFFF"/>
                </a:solidFill>
                <a:latin typeface="Arial Narrow"/>
              </a:rPr>
              <a:pPr algn="r" eaLnBrk="0" hangingPunct="0">
                <a:tabLst>
                  <a:tab pos="8915400" algn="r"/>
                </a:tabLst>
                <a:defRPr/>
              </a:pPr>
              <a:t>‹#›</a:t>
            </a:fld>
            <a:endParaRPr lang="en-US" sz="800" b="1">
              <a:solidFill>
                <a:srgbClr val="FFFFFF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5145838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101600" y="6610350"/>
            <a:ext cx="2844800" cy="247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U/FOUO</a:t>
            </a:r>
          </a:p>
        </p:txBody>
      </p:sp>
    </p:spTree>
    <p:extLst>
      <p:ext uri="{BB962C8B-B14F-4D97-AF65-F5344CB8AC3E}">
        <p14:creationId xmlns:p14="http://schemas.microsoft.com/office/powerpoint/2010/main" val="2785390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3C1F5-138F-4F57-9FA1-7CE0957E01C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99792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3467" y="1166814"/>
            <a:ext cx="5380567" cy="5413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7234" y="1166814"/>
            <a:ext cx="5380567" cy="5413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9077-D918-4729-BE97-CB2A82CFFF9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49203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F4845-7FB4-4B96-8493-ED54520367F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06899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A871B-7120-4DCD-9902-29E7D9B22A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07153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 txBox="1">
            <a:spLocks noChangeArrowheads="1"/>
          </p:cNvSpPr>
          <p:nvPr userDrawn="1"/>
        </p:nvSpPr>
        <p:spPr bwMode="auto">
          <a:xfrm>
            <a:off x="11379200" y="6553201"/>
            <a:ext cx="812800" cy="21544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/>
            </a:lvl1pPr>
          </a:lstStyle>
          <a:p>
            <a:pPr algn="r" eaLnBrk="0" hangingPunct="0">
              <a:tabLst>
                <a:tab pos="8915400" algn="r"/>
              </a:tabLst>
              <a:defRPr/>
            </a:pPr>
            <a:fld id="{FB9A871B-7120-4DCD-9902-29E7D9B22AB2}" type="slidenum">
              <a:rPr lang="en-US" sz="800" b="1" smtClean="0">
                <a:solidFill>
                  <a:srgbClr val="FFFFFF"/>
                </a:solidFill>
                <a:latin typeface="Arial Narrow"/>
              </a:rPr>
              <a:pPr algn="r" eaLnBrk="0" hangingPunct="0">
                <a:tabLst>
                  <a:tab pos="8915400" algn="r"/>
                </a:tabLst>
                <a:defRPr/>
              </a:pPr>
              <a:t>‹#›</a:t>
            </a:fld>
            <a:endParaRPr lang="en-US" sz="800" b="1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77884D-7B2D-4EAD-8CC1-3AC89FE3165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0626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335FC-28E7-443E-8FB9-8C69F23CABD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09863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DDC3D-0709-4EC3-B553-B39F998970B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30306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2A0FB-E73C-4C56-BE45-D0D5C93B7F6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20007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5468" y="0"/>
            <a:ext cx="2899833" cy="6580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967" y="0"/>
            <a:ext cx="8496300" cy="65801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9F4AD-3A12-436A-AC4A-F5C0CAB667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84907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967" y="1"/>
            <a:ext cx="11599333" cy="9509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43467" y="1166814"/>
            <a:ext cx="5380567" cy="5413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7234" y="1166814"/>
            <a:ext cx="5380567" cy="5413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4CEF9-D2C2-40A4-BA2E-3BC3871C279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611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2300" y="219076"/>
            <a:ext cx="8815917" cy="8188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834" y="1295401"/>
            <a:ext cx="5566833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6868" y="1295401"/>
            <a:ext cx="5566833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101600" y="6610350"/>
            <a:ext cx="2844800" cy="247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U/FOUO</a:t>
            </a:r>
          </a:p>
        </p:txBody>
      </p:sp>
    </p:spTree>
    <p:extLst>
      <p:ext uri="{BB962C8B-B14F-4D97-AF65-F5344CB8AC3E}">
        <p14:creationId xmlns:p14="http://schemas.microsoft.com/office/powerpoint/2010/main" val="41906127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04BA356-AA47-45B8-8025-7711A7B2BC90}" type="datetimeFigureOut">
              <a:rPr lang="en-US" smtClean="0">
                <a:solidFill>
                  <a:srgbClr val="000000"/>
                </a:solidFill>
              </a:rPr>
              <a:pPr/>
              <a:t>10/1/2020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15D70-508A-4459-9492-3B2C99B7548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850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 txBox="1">
            <a:spLocks noChangeArrowheads="1"/>
          </p:cNvSpPr>
          <p:nvPr userDrawn="1"/>
        </p:nvSpPr>
        <p:spPr bwMode="auto">
          <a:xfrm>
            <a:off x="11379200" y="6553201"/>
            <a:ext cx="812800" cy="21544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/>
            </a:lvl1pPr>
          </a:lstStyle>
          <a:p>
            <a:pPr algn="r" eaLnBrk="0" hangingPunct="0">
              <a:tabLst>
                <a:tab pos="8915400" algn="r"/>
              </a:tabLst>
              <a:defRPr/>
            </a:pPr>
            <a:fld id="{FB9A871B-7120-4DCD-9902-29E7D9B22AB2}" type="slidenum">
              <a:rPr lang="en-US" sz="800" b="1" smtClean="0">
                <a:solidFill>
                  <a:srgbClr val="FFFFFF"/>
                </a:solidFill>
                <a:latin typeface="Arial Narrow"/>
              </a:rPr>
              <a:pPr algn="r" eaLnBrk="0" hangingPunct="0">
                <a:tabLst>
                  <a:tab pos="8915400" algn="r"/>
                </a:tabLst>
                <a:defRPr/>
              </a:pPr>
              <a:t>‹#›</a:t>
            </a:fld>
            <a:endParaRPr lang="en-US" sz="800" b="1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0590305" y="6245225"/>
            <a:ext cx="992095" cy="215444"/>
          </a:xfrm>
        </p:spPr>
        <p:txBody>
          <a:bodyPr/>
          <a:lstStyle/>
          <a:p>
            <a:pPr>
              <a:defRPr/>
            </a:pPr>
            <a:fld id="{0E77884D-7B2D-4EAD-8CC1-3AC89FE3165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3596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099" y="238125"/>
            <a:ext cx="8953500" cy="80962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101600" y="6610350"/>
            <a:ext cx="2844800" cy="247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U/FOUO</a:t>
            </a:r>
          </a:p>
        </p:txBody>
      </p:sp>
    </p:spTree>
    <p:extLst>
      <p:ext uri="{BB962C8B-B14F-4D97-AF65-F5344CB8AC3E}">
        <p14:creationId xmlns:p14="http://schemas.microsoft.com/office/powerpoint/2010/main" val="33452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499" y="190246"/>
            <a:ext cx="8928100" cy="8384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101600" y="6610350"/>
            <a:ext cx="2844800" cy="247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U/FOUO</a:t>
            </a:r>
          </a:p>
        </p:txBody>
      </p:sp>
    </p:spTree>
    <p:extLst>
      <p:ext uri="{BB962C8B-B14F-4D97-AF65-F5344CB8AC3E}">
        <p14:creationId xmlns:p14="http://schemas.microsoft.com/office/powerpoint/2010/main" val="2474204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101600" y="6610350"/>
            <a:ext cx="2844800" cy="247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U/FOUO</a:t>
            </a:r>
          </a:p>
        </p:txBody>
      </p:sp>
    </p:spTree>
    <p:extLst>
      <p:ext uri="{BB962C8B-B14F-4D97-AF65-F5344CB8AC3E}">
        <p14:creationId xmlns:p14="http://schemas.microsoft.com/office/powerpoint/2010/main" val="302335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219743"/>
            <a:ext cx="8902700" cy="81848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86833" y="1295401"/>
            <a:ext cx="11336867" cy="5027613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101600" y="6610350"/>
            <a:ext cx="2844800" cy="247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U/FOUO</a:t>
            </a:r>
          </a:p>
        </p:txBody>
      </p:sp>
    </p:spTree>
    <p:extLst>
      <p:ext uri="{BB962C8B-B14F-4D97-AF65-F5344CB8AC3E}">
        <p14:creationId xmlns:p14="http://schemas.microsoft.com/office/powerpoint/2010/main" val="352163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9" y="219742"/>
            <a:ext cx="8928100" cy="8280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86833" y="1295401"/>
            <a:ext cx="11336867" cy="502761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101600" y="6610350"/>
            <a:ext cx="2844800" cy="247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U/FOUO</a:t>
            </a:r>
          </a:p>
        </p:txBody>
      </p:sp>
    </p:spTree>
    <p:extLst>
      <p:ext uri="{BB962C8B-B14F-4D97-AF65-F5344CB8AC3E}">
        <p14:creationId xmlns:p14="http://schemas.microsoft.com/office/powerpoint/2010/main" val="206626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" y="0"/>
            <a:ext cx="3382433" cy="6858000"/>
          </a:xfrm>
          <a:prstGeom prst="rect">
            <a:avLst/>
          </a:prstGeom>
          <a:solidFill>
            <a:srgbClr val="062B66"/>
          </a:solidFill>
          <a:ln w="9525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lIns="91423" tIns="45711" rIns="91423" bIns="45711" anchor="ctr"/>
          <a:lstStyle/>
          <a:p>
            <a:pPr>
              <a:defRPr/>
            </a:pPr>
            <a:endParaRPr lang="en-US"/>
          </a:p>
        </p:txBody>
      </p:sp>
      <p:pic>
        <p:nvPicPr>
          <p:cNvPr id="11" name="Picture 9" descr="Warfar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4"/>
          <a:stretch>
            <a:fillRect/>
          </a:stretch>
        </p:blipFill>
        <p:spPr bwMode="auto">
          <a:xfrm>
            <a:off x="396248" y="502198"/>
            <a:ext cx="2627440" cy="109562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604" y="3165832"/>
            <a:ext cx="2857227" cy="270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6833" y="1295401"/>
            <a:ext cx="11336867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-12700" y="1"/>
            <a:ext cx="12192000" cy="1084263"/>
          </a:xfrm>
          <a:prstGeom prst="rect">
            <a:avLst/>
          </a:prstGeom>
          <a:gradFill rotWithShape="1">
            <a:gsLst>
              <a:gs pos="0">
                <a:srgbClr val="062B66"/>
              </a:gs>
              <a:gs pos="100000">
                <a:srgbClr val="003870"/>
              </a:gs>
            </a:gsLst>
            <a:lin ang="0" scaled="1"/>
          </a:gradFill>
          <a:ln>
            <a:noFill/>
          </a:ln>
          <a:effectLst>
            <a:outerShdw dist="35921" dir="2700000" algn="ctr" rotWithShape="0">
              <a:srgbClr val="000066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66900" y="200025"/>
            <a:ext cx="881591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2396801" y="-1203"/>
            <a:ext cx="7264400" cy="230832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900" i="1">
                <a:solidFill>
                  <a:schemeClr val="bg1"/>
                </a:solidFill>
                <a:latin typeface="Arial" pitchFamily="34" charset="0"/>
              </a:rPr>
              <a:t>Distribution Statement D:  Further dissemination only as directed by NSWCDD or higher DoD authority.</a:t>
            </a:r>
          </a:p>
        </p:txBody>
      </p:sp>
      <p:sp>
        <p:nvSpPr>
          <p:cNvPr id="1034" name="Slide Number Placeholder 2"/>
          <p:cNvSpPr txBox="1">
            <a:spLocks noGrp="1"/>
          </p:cNvSpPr>
          <p:nvPr/>
        </p:nvSpPr>
        <p:spPr bwMode="auto">
          <a:xfrm>
            <a:off x="9347200" y="6610350"/>
            <a:ext cx="2844800" cy="2476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>
              <a:defRPr/>
            </a:pPr>
            <a:fld id="{FB20B0EC-15F7-442A-9DE2-8405032CEDF4}" type="slidenum">
              <a:rPr lang="en-US" sz="1000" b="1" smtClean="0">
                <a:solidFill>
                  <a:srgbClr val="171D2F"/>
                </a:solidFill>
              </a:rPr>
              <a:pPr algn="r" eaLnBrk="1" hangingPunct="1">
                <a:defRPr/>
              </a:pPr>
              <a:t>‹#›</a:t>
            </a:fld>
            <a:endParaRPr lang="en-US" sz="1000" b="1">
              <a:solidFill>
                <a:srgbClr val="171D2F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97213" y="6610350"/>
            <a:ext cx="177975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349E39"/>
                </a:solidFill>
              </a:defRPr>
            </a:lvl1pPr>
          </a:lstStyle>
          <a:p>
            <a:pPr>
              <a:defRPr/>
            </a:pPr>
            <a:r>
              <a:rPr lang="en-US"/>
              <a:t>U/FOUO</a:t>
            </a:r>
          </a:p>
        </p:txBody>
      </p:sp>
      <p:pic>
        <p:nvPicPr>
          <p:cNvPr id="14" name="Picture 13" descr="Dahlgren Logo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0000" y="210579"/>
            <a:ext cx="1702107" cy="7227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4931" y="37498"/>
            <a:ext cx="1065771" cy="100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1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 b="1" i="1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 b="1" i="1">
          <a:solidFill>
            <a:schemeClr val="bg1"/>
          </a:solidFill>
          <a:latin typeface="Arial Narrow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 b="1" i="1">
          <a:solidFill>
            <a:schemeClr val="bg1"/>
          </a:solidFill>
          <a:latin typeface="Arial Narrow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 b="1" i="1">
          <a:solidFill>
            <a:schemeClr val="bg1"/>
          </a:solidFill>
          <a:latin typeface="Arial Narrow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 b="1" i="1">
          <a:solidFill>
            <a:schemeClr val="bg1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000" b="1" i="1">
          <a:solidFill>
            <a:schemeClr val="bg1"/>
          </a:solidFill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000" b="1" i="1">
          <a:solidFill>
            <a:schemeClr val="bg1"/>
          </a:solidFill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000" b="1" i="1">
          <a:solidFill>
            <a:schemeClr val="bg1"/>
          </a:solidFill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000" b="1" i="1">
          <a:solidFill>
            <a:schemeClr val="bg1"/>
          </a:solidFill>
          <a:latin typeface="Arial Narrow" pitchFamily="34" charset="0"/>
        </a:defRPr>
      </a:lvl9pPr>
    </p:titleStyle>
    <p:bodyStyle>
      <a:lvl1pPr marL="231775" indent="-231775" algn="l" rtl="0" eaLnBrk="1" fontAlgn="base" hangingPunct="1">
        <a:spcBef>
          <a:spcPct val="20000"/>
        </a:spcBef>
        <a:spcAft>
          <a:spcPct val="0"/>
        </a:spcAft>
        <a:buChar char="•"/>
        <a:defRPr sz="2400" b="1" i="0">
          <a:solidFill>
            <a:srgbClr val="171D2F"/>
          </a:solidFill>
          <a:latin typeface="+mn-lt"/>
          <a:ea typeface="+mn-ea"/>
          <a:cs typeface="+mn-cs"/>
        </a:defRPr>
      </a:lvl1pPr>
      <a:lvl2pPr marL="515938" indent="-168275" algn="l" rtl="0" eaLnBrk="1" fontAlgn="base" hangingPunct="1">
        <a:spcBef>
          <a:spcPct val="20000"/>
        </a:spcBef>
        <a:spcAft>
          <a:spcPct val="0"/>
        </a:spcAft>
        <a:buFont typeface="Arial Narrow" pitchFamily="34" charset="0"/>
        <a:buChar char="-"/>
        <a:defRPr sz="2000">
          <a:solidFill>
            <a:srgbClr val="171D2F"/>
          </a:solidFill>
          <a:latin typeface="+mn-lt"/>
        </a:defRPr>
      </a:lvl2pPr>
      <a:lvl3pPr marL="855663" indent="-163513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171D2F"/>
          </a:solidFill>
          <a:latin typeface="+mn-lt"/>
        </a:defRPr>
      </a:lvl3pPr>
      <a:lvl4pPr marL="1198563" indent="-22225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71D2F"/>
          </a:solidFill>
          <a:latin typeface="+mn-lt"/>
        </a:defRPr>
      </a:lvl4pPr>
      <a:lvl5pPr marL="1489075" indent="-176213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71D2F"/>
          </a:solidFill>
          <a:latin typeface="+mn-lt"/>
        </a:defRPr>
      </a:lvl5pPr>
      <a:lvl6pPr marL="1946275" indent="-176213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171D2F"/>
          </a:solidFill>
          <a:latin typeface="+mn-lt"/>
        </a:defRPr>
      </a:lvl6pPr>
      <a:lvl7pPr marL="2403475" indent="-176213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171D2F"/>
          </a:solidFill>
          <a:latin typeface="+mn-lt"/>
        </a:defRPr>
      </a:lvl7pPr>
      <a:lvl8pPr marL="2860675" indent="-176213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171D2F"/>
          </a:solidFill>
          <a:latin typeface="+mn-lt"/>
        </a:defRPr>
      </a:lvl8pPr>
      <a:lvl9pPr marL="3317875" indent="-176213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171D2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447800"/>
            <a:ext cx="11379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78614"/>
            <a:ext cx="14224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 Narrow" pitchFamily="34" charset="0"/>
              </a:defRPr>
            </a:lvl1pPr>
          </a:lstStyle>
          <a:p>
            <a:pPr>
              <a:defRPr/>
            </a:pPr>
            <a:fld id="{B7F8B91C-88C7-43B7-A51E-15B7AD9033AA}" type="datetime1">
              <a:rPr lang="en-US"/>
              <a:pPr>
                <a:defRPr/>
              </a:pPr>
              <a:t>10/1/2020</a:t>
            </a:fld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534400" y="6678614"/>
            <a:ext cx="25400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678614"/>
            <a:ext cx="10160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 Narrow" pitchFamily="34" charset="0"/>
              </a:defRPr>
            </a:lvl1pPr>
          </a:lstStyle>
          <a:p>
            <a:pPr>
              <a:defRPr/>
            </a:pPr>
            <a:fld id="{5DC3274A-24CC-484E-8350-94C285337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685510" y="-39688"/>
            <a:ext cx="53412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solidFill>
                  <a:schemeClr val="bg2"/>
                </a:solidFill>
              </a:rPr>
              <a:t>DRAFT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1"/>
            <a:ext cx="12192000" cy="1133475"/>
          </a:xfrm>
          <a:prstGeom prst="rect">
            <a:avLst/>
          </a:prstGeom>
          <a:gradFill rotWithShape="1">
            <a:gsLst>
              <a:gs pos="0">
                <a:srgbClr val="062B66"/>
              </a:gs>
              <a:gs pos="100000">
                <a:srgbClr val="003870"/>
              </a:gs>
            </a:gsLst>
            <a:lin ang="0" scaled="1"/>
          </a:gradFill>
          <a:ln w="76200">
            <a:noFill/>
            <a:miter lim="800000"/>
            <a:headEnd/>
            <a:tailEnd/>
          </a:ln>
          <a:effectLst>
            <a:outerShdw dist="35921" dir="2700000" algn="ctr" rotWithShape="0">
              <a:srgbClr val="000066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689100" y="249239"/>
            <a:ext cx="8815917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4" name="Picture 9" descr="Warfare Logo"/>
          <p:cNvPicPr>
            <a:picLocks noChangeAspect="1" noChangeArrowheads="1"/>
          </p:cNvPicPr>
          <p:nvPr/>
        </p:nvPicPr>
        <p:blipFill>
          <a:blip r:embed="rId4" cstate="print"/>
          <a:srcRect b="1234"/>
          <a:stretch>
            <a:fillRect/>
          </a:stretch>
        </p:blipFill>
        <p:spPr bwMode="auto">
          <a:xfrm>
            <a:off x="304800" y="123826"/>
            <a:ext cx="1625600" cy="6778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488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 Narrow" pitchFamily="34" charset="0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Arial Narrow" pitchFamily="34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Arial Narrow" pitchFamily="34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Arial Narrow" pitchFamily="34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w"/>
        <a:defRPr sz="2400" b="1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Char char="–"/>
        <a:defRPr sz="2000">
          <a:solidFill>
            <a:schemeClr val="tx1"/>
          </a:solidFill>
          <a:latin typeface="Arial Narrow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Char char="•"/>
        <a:defRPr>
          <a:solidFill>
            <a:schemeClr val="tx1"/>
          </a:solidFill>
          <a:latin typeface="Arial Narrow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Char char="–"/>
        <a:defRPr sz="1600">
          <a:solidFill>
            <a:schemeClr val="tx1"/>
          </a:solidFill>
          <a:latin typeface="Arial Narrow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Char char="»"/>
        <a:defRPr sz="1400">
          <a:solidFill>
            <a:schemeClr val="tx1"/>
          </a:solidFill>
          <a:latin typeface="Arial Narrow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" y="0"/>
            <a:ext cx="12249151" cy="776288"/>
          </a:xfrm>
          <a:prstGeom prst="rect">
            <a:avLst/>
          </a:prstGeom>
          <a:solidFill>
            <a:srgbClr val="00225D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3467" y="1166814"/>
            <a:ext cx="10964333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  <a:p>
            <a:pPr lvl="2"/>
            <a:r>
              <a:rPr lang="en-US"/>
              <a:t> </a:t>
            </a:r>
          </a:p>
          <a:p>
            <a:pPr lvl="3"/>
            <a:r>
              <a:rPr lang="en-US"/>
              <a:t> </a:t>
            </a:r>
          </a:p>
          <a:p>
            <a:pPr lvl="4"/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1567584" y="6484939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fld id="{32DEA48B-F7B6-4278-982C-D0F66085326B}" type="slidenum">
              <a:rPr lang="en-US" sz="1200">
                <a:solidFill>
                  <a:srgbClr val="FFFFFF"/>
                </a:solidFill>
              </a:rPr>
              <a:pPr eaLnBrk="0" hangingPunct="0">
                <a:defRPr/>
              </a:pPr>
              <a:t>‹#›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6553201"/>
            <a:ext cx="6299200" cy="314325"/>
          </a:xfrm>
          <a:prstGeom prst="rect">
            <a:avLst/>
          </a:prstGeom>
          <a:solidFill>
            <a:srgbClr val="00225D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096000" y="6553200"/>
            <a:ext cx="6096000" cy="319088"/>
          </a:xfrm>
          <a:prstGeom prst="rect">
            <a:avLst/>
          </a:prstGeom>
          <a:gradFill rotWithShape="1">
            <a:gsLst>
              <a:gs pos="0">
                <a:srgbClr val="00225D"/>
              </a:gs>
              <a:gs pos="100000">
                <a:srgbClr val="3366CC"/>
              </a:gs>
            </a:gsLst>
            <a:lin ang="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H="1">
            <a:off x="0" y="6553200"/>
            <a:ext cx="12192000" cy="0"/>
          </a:xfrm>
          <a:prstGeom prst="line">
            <a:avLst/>
          </a:prstGeom>
          <a:noFill/>
          <a:ln w="31750">
            <a:solidFill>
              <a:srgbClr val="00225D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629401"/>
            <a:ext cx="2844800" cy="2143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tabLst>
                <a:tab pos="8915400" algn="r"/>
              </a:tabLst>
              <a:defRPr sz="8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0E77884D-7B2D-4EAD-8CC1-3AC89FE3165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763588"/>
            <a:ext cx="6299200" cy="131762"/>
          </a:xfrm>
          <a:prstGeom prst="rect">
            <a:avLst/>
          </a:prstGeom>
          <a:solidFill>
            <a:srgbClr val="00225D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6096000" y="768351"/>
            <a:ext cx="6096000" cy="131763"/>
          </a:xfrm>
          <a:prstGeom prst="rect">
            <a:avLst/>
          </a:prstGeom>
          <a:gradFill rotWithShape="1">
            <a:gsLst>
              <a:gs pos="0">
                <a:srgbClr val="00225D"/>
              </a:gs>
              <a:gs pos="100000">
                <a:srgbClr val="3366CC"/>
              </a:gs>
            </a:gsLst>
            <a:lin ang="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H="1">
            <a:off x="0" y="906463"/>
            <a:ext cx="12192000" cy="0"/>
          </a:xfrm>
          <a:prstGeom prst="line">
            <a:avLst/>
          </a:prstGeom>
          <a:noFill/>
          <a:ln w="31750">
            <a:solidFill>
              <a:srgbClr val="00225D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25967" y="1"/>
            <a:ext cx="11599333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1320800" y="6613526"/>
            <a:ext cx="924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000">
                <a:solidFill>
                  <a:srgbClr val="FFFFFF"/>
                </a:solidFill>
              </a:rPr>
              <a:t> Distribution D: Distribution Authorized to DOD components and Contractors only</a:t>
            </a:r>
          </a:p>
        </p:txBody>
      </p:sp>
    </p:spTree>
    <p:extLst>
      <p:ext uri="{BB962C8B-B14F-4D97-AF65-F5344CB8AC3E}">
        <p14:creationId xmlns:p14="http://schemas.microsoft.com/office/powerpoint/2010/main" val="82053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transition/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 i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 i="1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 i="1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 i="1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 i="1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 i="1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 i="1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 i="1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 i="1">
          <a:solidFill>
            <a:schemeClr val="bg1"/>
          </a:solidFill>
          <a:latin typeface="Arial Narrow" pitchFamily="34" charset="0"/>
        </a:defRPr>
      </a:lvl9pPr>
    </p:titleStyle>
    <p:bodyStyle>
      <a:lvl1pPr marL="287338" indent="-28733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Font typeface="Wingdings" pitchFamily="2" charset="2"/>
        <a:buChar char="w"/>
        <a:defRPr sz="2400" b="1">
          <a:solidFill>
            <a:srgbClr val="00225D"/>
          </a:solidFill>
          <a:latin typeface="+mn-lt"/>
          <a:ea typeface="+mn-ea"/>
          <a:cs typeface="+mn-cs"/>
        </a:defRPr>
      </a:lvl1pPr>
      <a:lvl2pPr marL="636588" indent="-23495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Font typeface="Arial Narrow" pitchFamily="34" charset="0"/>
        <a:buChar char="−"/>
        <a:defRPr sz="2000" b="1">
          <a:solidFill>
            <a:srgbClr val="00225D"/>
          </a:solidFill>
          <a:latin typeface="+mn-lt"/>
        </a:defRPr>
      </a:lvl2pPr>
      <a:lvl3pPr marL="976313" indent="-225425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Font typeface="Wingdings" pitchFamily="2" charset="2"/>
        <a:buChar char="«"/>
        <a:defRPr sz="2400" b="1">
          <a:solidFill>
            <a:srgbClr val="00225D"/>
          </a:solidFill>
          <a:latin typeface="+mn-lt"/>
        </a:defRPr>
      </a:lvl3pPr>
      <a:lvl4pPr marL="1317625" indent="-227013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rgbClr val="000066"/>
        </a:buClr>
        <a:buFont typeface="Times New Roman" pitchFamily="18" charset="0"/>
        <a:buChar char="»"/>
        <a:defRPr sz="1600" b="1">
          <a:solidFill>
            <a:srgbClr val="00225D"/>
          </a:solidFill>
          <a:latin typeface="+mn-lt"/>
        </a:defRPr>
      </a:lvl4pPr>
      <a:lvl5pPr marL="1665288" indent="-233363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rgbClr val="0000FF"/>
        </a:buClr>
        <a:buChar char="»"/>
        <a:defRPr sz="1600" b="1">
          <a:solidFill>
            <a:srgbClr val="00225D"/>
          </a:solidFill>
          <a:latin typeface="+mn-lt"/>
        </a:defRPr>
      </a:lvl5pPr>
      <a:lvl6pPr marL="2122488" indent="-233363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rgbClr val="0000FF"/>
        </a:buClr>
        <a:buChar char="»"/>
        <a:defRPr sz="1600" b="1">
          <a:solidFill>
            <a:srgbClr val="00225D"/>
          </a:solidFill>
          <a:latin typeface="+mn-lt"/>
        </a:defRPr>
      </a:lvl6pPr>
      <a:lvl7pPr marL="2579688" indent="-233363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rgbClr val="0000FF"/>
        </a:buClr>
        <a:buChar char="»"/>
        <a:defRPr sz="1600" b="1">
          <a:solidFill>
            <a:srgbClr val="00225D"/>
          </a:solidFill>
          <a:latin typeface="+mn-lt"/>
        </a:defRPr>
      </a:lvl7pPr>
      <a:lvl8pPr marL="3036888" indent="-233363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rgbClr val="0000FF"/>
        </a:buClr>
        <a:buChar char="»"/>
        <a:defRPr sz="1600" b="1">
          <a:solidFill>
            <a:srgbClr val="00225D"/>
          </a:solidFill>
          <a:latin typeface="+mn-lt"/>
        </a:defRPr>
      </a:lvl8pPr>
      <a:lvl9pPr marL="3494088" indent="-233363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rgbClr val="0000FF"/>
        </a:buClr>
        <a:buChar char="»"/>
        <a:defRPr sz="1600" b="1">
          <a:solidFill>
            <a:srgbClr val="00225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" y="0"/>
            <a:ext cx="12249151" cy="776288"/>
          </a:xfrm>
          <a:prstGeom prst="rect">
            <a:avLst/>
          </a:prstGeom>
          <a:solidFill>
            <a:srgbClr val="00225D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3467" y="1166814"/>
            <a:ext cx="10964333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  <a:p>
            <a:pPr lvl="2"/>
            <a:r>
              <a:rPr lang="en-US"/>
              <a:t> </a:t>
            </a:r>
          </a:p>
          <a:p>
            <a:pPr lvl="3"/>
            <a:r>
              <a:rPr lang="en-US"/>
              <a:t> </a:t>
            </a:r>
          </a:p>
          <a:p>
            <a:pPr lvl="4"/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1567584" y="6484939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fld id="{32DEA48B-F7B6-4278-982C-D0F66085326B}" type="slidenum">
              <a:rPr lang="en-US" sz="1200">
                <a:solidFill>
                  <a:srgbClr val="FFFFFF"/>
                </a:solidFill>
              </a:rPr>
              <a:pPr eaLnBrk="0" hangingPunct="0">
                <a:defRPr/>
              </a:pPr>
              <a:t>‹#›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6553201"/>
            <a:ext cx="6299200" cy="314325"/>
          </a:xfrm>
          <a:prstGeom prst="rect">
            <a:avLst/>
          </a:prstGeom>
          <a:solidFill>
            <a:srgbClr val="00225D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096000" y="6553200"/>
            <a:ext cx="6096000" cy="319088"/>
          </a:xfrm>
          <a:prstGeom prst="rect">
            <a:avLst/>
          </a:prstGeom>
          <a:gradFill rotWithShape="1">
            <a:gsLst>
              <a:gs pos="0">
                <a:srgbClr val="00225D"/>
              </a:gs>
              <a:gs pos="100000">
                <a:srgbClr val="3366CC"/>
              </a:gs>
            </a:gsLst>
            <a:lin ang="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H="1">
            <a:off x="0" y="6553200"/>
            <a:ext cx="12192000" cy="0"/>
          </a:xfrm>
          <a:prstGeom prst="line">
            <a:avLst/>
          </a:prstGeom>
          <a:noFill/>
          <a:ln w="31750">
            <a:solidFill>
              <a:srgbClr val="00225D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629401"/>
            <a:ext cx="2844800" cy="2143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tabLst>
                <a:tab pos="8915400" algn="r"/>
              </a:tabLst>
              <a:defRPr sz="8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0E77884D-7B2D-4EAD-8CC1-3AC89FE3165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763588"/>
            <a:ext cx="6299200" cy="131762"/>
          </a:xfrm>
          <a:prstGeom prst="rect">
            <a:avLst/>
          </a:prstGeom>
          <a:solidFill>
            <a:srgbClr val="00225D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6096000" y="768351"/>
            <a:ext cx="6096000" cy="131763"/>
          </a:xfrm>
          <a:prstGeom prst="rect">
            <a:avLst/>
          </a:prstGeom>
          <a:gradFill rotWithShape="1">
            <a:gsLst>
              <a:gs pos="0">
                <a:srgbClr val="00225D"/>
              </a:gs>
              <a:gs pos="100000">
                <a:srgbClr val="3366CC"/>
              </a:gs>
            </a:gsLst>
            <a:lin ang="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H="1">
            <a:off x="0" y="906463"/>
            <a:ext cx="12192000" cy="0"/>
          </a:xfrm>
          <a:prstGeom prst="line">
            <a:avLst/>
          </a:prstGeom>
          <a:noFill/>
          <a:ln w="31750">
            <a:solidFill>
              <a:srgbClr val="00225D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25967" y="1"/>
            <a:ext cx="11599333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1320800" y="6613526"/>
            <a:ext cx="924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000">
                <a:solidFill>
                  <a:srgbClr val="FFFFFF"/>
                </a:solidFill>
              </a:rPr>
              <a:t> Distribution D: Distribution Authorized to DOD components and Contractors only</a:t>
            </a:r>
          </a:p>
        </p:txBody>
      </p:sp>
    </p:spTree>
    <p:extLst>
      <p:ext uri="{BB962C8B-B14F-4D97-AF65-F5344CB8AC3E}">
        <p14:creationId xmlns:p14="http://schemas.microsoft.com/office/powerpoint/2010/main" val="398182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</p:sldLayoutIdLst>
  <p:transition/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 i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 i="1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 i="1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 i="1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 i="1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 i="1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 i="1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 i="1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 i="1">
          <a:solidFill>
            <a:schemeClr val="bg1"/>
          </a:solidFill>
          <a:latin typeface="Arial Narrow" pitchFamily="34" charset="0"/>
        </a:defRPr>
      </a:lvl9pPr>
    </p:titleStyle>
    <p:bodyStyle>
      <a:lvl1pPr marL="287338" indent="-28733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Font typeface="Wingdings" pitchFamily="2" charset="2"/>
        <a:buChar char="w"/>
        <a:defRPr sz="2400" b="1">
          <a:solidFill>
            <a:srgbClr val="00225D"/>
          </a:solidFill>
          <a:latin typeface="+mn-lt"/>
          <a:ea typeface="+mn-ea"/>
          <a:cs typeface="+mn-cs"/>
        </a:defRPr>
      </a:lvl1pPr>
      <a:lvl2pPr marL="636588" indent="-23495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Font typeface="Arial Narrow" pitchFamily="34" charset="0"/>
        <a:buChar char="−"/>
        <a:defRPr sz="2000" b="1">
          <a:solidFill>
            <a:srgbClr val="00225D"/>
          </a:solidFill>
          <a:latin typeface="+mn-lt"/>
        </a:defRPr>
      </a:lvl2pPr>
      <a:lvl3pPr marL="976313" indent="-225425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Font typeface="Wingdings" pitchFamily="2" charset="2"/>
        <a:buChar char="«"/>
        <a:defRPr sz="2400" b="1">
          <a:solidFill>
            <a:srgbClr val="00225D"/>
          </a:solidFill>
          <a:latin typeface="+mn-lt"/>
        </a:defRPr>
      </a:lvl3pPr>
      <a:lvl4pPr marL="1317625" indent="-227013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rgbClr val="000066"/>
        </a:buClr>
        <a:buFont typeface="Times New Roman" pitchFamily="18" charset="0"/>
        <a:buChar char="»"/>
        <a:defRPr sz="1600" b="1">
          <a:solidFill>
            <a:srgbClr val="00225D"/>
          </a:solidFill>
          <a:latin typeface="+mn-lt"/>
        </a:defRPr>
      </a:lvl4pPr>
      <a:lvl5pPr marL="1665288" indent="-233363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rgbClr val="0000FF"/>
        </a:buClr>
        <a:buChar char="»"/>
        <a:defRPr sz="1600" b="1">
          <a:solidFill>
            <a:srgbClr val="00225D"/>
          </a:solidFill>
          <a:latin typeface="+mn-lt"/>
        </a:defRPr>
      </a:lvl5pPr>
      <a:lvl6pPr marL="2122488" indent="-233363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rgbClr val="0000FF"/>
        </a:buClr>
        <a:buChar char="»"/>
        <a:defRPr sz="1600" b="1">
          <a:solidFill>
            <a:srgbClr val="00225D"/>
          </a:solidFill>
          <a:latin typeface="+mn-lt"/>
        </a:defRPr>
      </a:lvl6pPr>
      <a:lvl7pPr marL="2579688" indent="-233363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rgbClr val="0000FF"/>
        </a:buClr>
        <a:buChar char="»"/>
        <a:defRPr sz="1600" b="1">
          <a:solidFill>
            <a:srgbClr val="00225D"/>
          </a:solidFill>
          <a:latin typeface="+mn-lt"/>
        </a:defRPr>
      </a:lvl7pPr>
      <a:lvl8pPr marL="3036888" indent="-233363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rgbClr val="0000FF"/>
        </a:buClr>
        <a:buChar char="»"/>
        <a:defRPr sz="1600" b="1">
          <a:solidFill>
            <a:srgbClr val="00225D"/>
          </a:solidFill>
          <a:latin typeface="+mn-lt"/>
        </a:defRPr>
      </a:lvl8pPr>
      <a:lvl9pPr marL="3494088" indent="-233363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rgbClr val="0000FF"/>
        </a:buClr>
        <a:buChar char="»"/>
        <a:defRPr sz="1600" b="1">
          <a:solidFill>
            <a:srgbClr val="00225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iffany.lower@navy.mil" TargetMode="External"/><Relationship Id="rId2" Type="http://schemas.openxmlformats.org/officeDocument/2006/relationships/hyperlink" Target="mailto:ryan.harris2@navy.mi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 Career at Dahlgren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805075"/>
              </p:ext>
            </p:extLst>
          </p:nvPr>
        </p:nvGraphicFramePr>
        <p:xfrm>
          <a:off x="3724164" y="3254685"/>
          <a:ext cx="8128000" cy="185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88165447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8878535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Les Greeley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62F69"/>
                          </a:solidFill>
                        </a:rPr>
                        <a:t>anson.greeley@navy.mil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1674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Daniel</a:t>
                      </a:r>
                      <a:r>
                        <a:rPr lang="en-US" sz="1800" baseline="0"/>
                        <a:t> Mulyono</a:t>
                      </a:r>
                      <a:endParaRPr lang="en-US" sz="180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62F69"/>
                          </a:solidFill>
                        </a:rPr>
                        <a:t>daniel.mulyono@navy.mil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2650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Ryan Harris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62F69"/>
                          </a:solidFill>
                          <a:hlinkClick r:id="rId2"/>
                        </a:rPr>
                        <a:t>ryan.harris2@navy.mil</a:t>
                      </a:r>
                      <a:endParaRPr lang="en-US">
                        <a:solidFill>
                          <a:srgbClr val="062F6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7238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Tiffany Lower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62F69"/>
                          </a:solidFill>
                          <a:hlinkClick r:id="rId3"/>
                        </a:rPr>
                        <a:t>tiffany.lower@navy.mil</a:t>
                      </a:r>
                      <a:endParaRPr lang="en-US">
                        <a:solidFill>
                          <a:srgbClr val="062F6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347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Megan Burgess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62F69"/>
                          </a:solidFill>
                        </a:rPr>
                        <a:t>megan.burgess@navy.mil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2971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584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600" y="0"/>
            <a:ext cx="8432800" cy="914400"/>
          </a:xfrm>
        </p:spPr>
        <p:txBody>
          <a:bodyPr/>
          <a:lstStyle/>
          <a:p>
            <a:r>
              <a:rPr lang="en-US"/>
              <a:t>Full Time &amp; Intern Employee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 Narrow"/>
              </a:rPr>
              <a:t>Rotations</a:t>
            </a:r>
          </a:p>
          <a:p>
            <a:r>
              <a:rPr lang="en-US">
                <a:latin typeface="Arial Narrow"/>
              </a:rPr>
              <a:t>Details</a:t>
            </a:r>
          </a:p>
          <a:p>
            <a:r>
              <a:rPr lang="en-US">
                <a:latin typeface="Arial Narrow"/>
              </a:rPr>
              <a:t>Competitive Pay</a:t>
            </a:r>
          </a:p>
          <a:p>
            <a:pPr lvl="1"/>
            <a:r>
              <a:rPr lang="en-US">
                <a:latin typeface="Arial Narrow"/>
              </a:rPr>
              <a:t>ND pay scale (performance based)</a:t>
            </a:r>
          </a:p>
          <a:p>
            <a:r>
              <a:rPr lang="en-US">
                <a:latin typeface="Arial Narrow"/>
              </a:rPr>
              <a:t>Retirement</a:t>
            </a:r>
          </a:p>
          <a:p>
            <a:r>
              <a:rPr lang="en-US">
                <a:latin typeface="Arial Narrow"/>
              </a:rPr>
              <a:t>Annual Leave</a:t>
            </a:r>
          </a:p>
          <a:p>
            <a:r>
              <a:rPr lang="en-US">
                <a:latin typeface="Arial Narrow"/>
              </a:rPr>
              <a:t>Credit Hours</a:t>
            </a:r>
          </a:p>
          <a:p>
            <a:r>
              <a:rPr lang="en-US">
                <a:latin typeface="Arial Narrow"/>
              </a:rPr>
              <a:t>Insurance</a:t>
            </a:r>
          </a:p>
          <a:p>
            <a:r>
              <a:rPr lang="en-US">
                <a:latin typeface="Arial Narrow"/>
              </a:rPr>
              <a:t>Paying for Higher Education</a:t>
            </a:r>
          </a:p>
          <a:p>
            <a:pPr lvl="1"/>
            <a:r>
              <a:rPr lang="en-US" b="1">
                <a:latin typeface="Arial Narrow"/>
              </a:rPr>
              <a:t>Tuition assistance for interns</a:t>
            </a:r>
            <a:endParaRPr lang="en-US" b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65C10F3-CA36-40BF-B7B0-551F3190A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480" y="1457960"/>
            <a:ext cx="6421120" cy="427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40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 Narrow"/>
              </a:rPr>
              <a:t>How to apply</a:t>
            </a:r>
          </a:p>
          <a:p>
            <a:pPr lvl="1"/>
            <a:r>
              <a:rPr lang="en-US" b="1">
                <a:latin typeface="Arial Narrow"/>
              </a:rPr>
              <a:t>NSWCDD public site </a:t>
            </a:r>
            <a:endParaRPr lang="en-US">
              <a:latin typeface="Arial Narrow"/>
            </a:endParaRPr>
          </a:p>
          <a:p>
            <a:pPr lvl="1"/>
            <a:r>
              <a:rPr lang="en-US">
                <a:latin typeface="Arial Narrow"/>
              </a:rPr>
              <a:t>https://www.navsea.navy.mil/Home/Warfare-Centers/NSWC-Dahlgren/Career-Opportunities/</a:t>
            </a:r>
          </a:p>
          <a:p>
            <a:r>
              <a:rPr lang="en-US">
                <a:latin typeface="Arial Narrow"/>
              </a:rPr>
              <a:t>What you will need</a:t>
            </a:r>
            <a:endParaRPr lang="en-US"/>
          </a:p>
          <a:p>
            <a:pPr lvl="1"/>
            <a:r>
              <a:rPr lang="en-US">
                <a:latin typeface="Arial Narrow"/>
              </a:rPr>
              <a:t>Transcript (Unofficial is fine)</a:t>
            </a:r>
          </a:p>
          <a:p>
            <a:pPr lvl="1"/>
            <a:r>
              <a:rPr lang="en-US">
                <a:latin typeface="Arial Narrow"/>
              </a:rPr>
              <a:t>Resume</a:t>
            </a:r>
            <a:endParaRPr lang="en-US"/>
          </a:p>
          <a:p>
            <a:r>
              <a:rPr lang="en-US">
                <a:latin typeface="Arial Narrow"/>
              </a:rPr>
              <a:t>When to apply</a:t>
            </a:r>
            <a:endParaRPr lang="en-US"/>
          </a:p>
          <a:p>
            <a:pPr lvl="1"/>
            <a:r>
              <a:rPr lang="en-US" b="1">
                <a:latin typeface="Arial Narrow"/>
              </a:rPr>
              <a:t>Anytime!</a:t>
            </a:r>
            <a:endParaRPr lang="en-US">
              <a:latin typeface="Arial Narrow"/>
            </a:endParaRPr>
          </a:p>
          <a:p>
            <a:pPr lvl="1"/>
            <a:r>
              <a:rPr lang="en-US" b="1">
                <a:latin typeface="Arial Narrow"/>
                <a:ea typeface="+mn-ea"/>
                <a:cs typeface="+mn-cs"/>
              </a:rPr>
              <a:t>Clearances take some time (1-4 months) </a:t>
            </a:r>
            <a:br>
              <a:rPr lang="en-US" b="1">
                <a:latin typeface="Arial Narrow"/>
                <a:ea typeface="+mn-ea"/>
                <a:cs typeface="+mn-cs"/>
              </a:rPr>
            </a:br>
            <a:endParaRPr lang="en-US" b="1"/>
          </a:p>
          <a:p>
            <a:pPr lvl="1"/>
            <a:endParaRPr lang="en-US" b="1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46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Q/A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956234"/>
              </p:ext>
            </p:extLst>
          </p:nvPr>
        </p:nvGraphicFramePr>
        <p:xfrm>
          <a:off x="3724164" y="3254685"/>
          <a:ext cx="8128000" cy="185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88165447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8878535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Les Greeley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62F69"/>
                          </a:solidFill>
                        </a:rPr>
                        <a:t>anson.greeley@navy.mil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1674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Daniel Mulyono</a:t>
                      </a:r>
                      <a:endParaRPr lang="en-US" sz="1800" baseline="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62F69"/>
                          </a:solidFill>
                        </a:rPr>
                        <a:t>daniel.mulyono@navy.mil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2650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Ryan Harris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62F69"/>
                          </a:solidFill>
                        </a:rPr>
                        <a:t>ryan.harris2@navy.mil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7238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Tiffany Lower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62F69"/>
                          </a:solidFill>
                        </a:rPr>
                        <a:t>tiffany.lower@navy.mil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347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Megan Burgess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62F69"/>
                          </a:solidFill>
                        </a:rPr>
                        <a:t>megan.burgess@navy.mil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2971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8027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atherine.melhuish\AppData\Local\Microsoft\Windows\INetCache\Content.MSO\2D790A72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98" y="1294606"/>
            <a:ext cx="2743202" cy="382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katherine.melhuish\AppData\Local\Microsoft\Windows\INetCache\Content.MSO\E2201D9C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023" y="1294606"/>
            <a:ext cx="2896394" cy="2896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katherine.melhuish\AppData\Local\Microsoft\Windows\INetCache\Content.MSO\7C3186C.tmp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023" y="4303041"/>
            <a:ext cx="3201194" cy="237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katherine.melhuish\AppData\Local\Microsoft\Windows\INetCache\Content.MSO\8E311678.tmp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407" y="1294606"/>
            <a:ext cx="3382969" cy="2506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katherine.melhuish\AppData\Local\Microsoft\Windows\INetCache\Content.MSO\484B555A.tmp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240" y="3895248"/>
            <a:ext cx="2783893" cy="2783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katherine.melhuish\AppData\Local\Microsoft\Windows\INetCache\Content.MSO\34D45B46.tmp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399" y="1294606"/>
            <a:ext cx="2568024" cy="3885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3959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Name </a:t>
            </a:r>
          </a:p>
          <a:p>
            <a:r>
              <a:rPr lang="en-US"/>
              <a:t>Graduation Year </a:t>
            </a:r>
          </a:p>
          <a:p>
            <a:r>
              <a:rPr lang="en-US"/>
              <a:t>Major</a:t>
            </a:r>
          </a:p>
          <a:p>
            <a:r>
              <a:rPr lang="en-US"/>
              <a:t>Time at NSWCDD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5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Founded in 1918 as the U.S. Naval Proving Ground </a:t>
            </a:r>
          </a:p>
          <a:p>
            <a:r>
              <a:rPr lang="en-US"/>
              <a:t>Known for: SLBM, Railgun, GPS and the first bug!</a:t>
            </a:r>
          </a:p>
          <a:p>
            <a:r>
              <a:rPr lang="en-US"/>
              <a:t>Distinguished figures that have worked for NSWCDD: Albert Einstein, Grace Hopper </a:t>
            </a:r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315" y="2871158"/>
            <a:ext cx="4244976" cy="363356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2D7045B-2A2C-452A-B668-BC9D5FA17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626" y="3239798"/>
            <a:ext cx="3620218" cy="286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43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NSWCDD Departments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Arial Narrow"/>
              </a:rPr>
              <a:t>NSWCDD </a:t>
            </a:r>
            <a:r>
              <a:rPr lang="en-US">
                <a:latin typeface="Arial Narrow"/>
              </a:rPr>
              <a:t>is one of six divisions of NSWC</a:t>
            </a:r>
          </a:p>
          <a:p>
            <a:r>
              <a:rPr lang="en-US" dirty="0">
                <a:latin typeface="Arial Narrow"/>
              </a:rPr>
              <a:t>NSWCDD contains 7 technical departments</a:t>
            </a:r>
          </a:p>
          <a:p>
            <a:pPr lvl="1"/>
            <a:r>
              <a:rPr lang="en-US" dirty="0">
                <a:latin typeface="Arial Narrow"/>
              </a:rPr>
              <a:t>Strategic &amp; Computing Systems (A </a:t>
            </a:r>
            <a:r>
              <a:rPr lang="en-US" dirty="0" err="1">
                <a:latin typeface="Arial Narrow"/>
              </a:rPr>
              <a:t>Dept</a:t>
            </a:r>
            <a:r>
              <a:rPr lang="en-US" dirty="0">
                <a:latin typeface="Arial Narrow"/>
              </a:rPr>
              <a:t>)</a:t>
            </a:r>
          </a:p>
          <a:p>
            <a:pPr lvl="1"/>
            <a:r>
              <a:rPr lang="en-US" dirty="0">
                <a:latin typeface="Arial Narrow"/>
              </a:rPr>
              <a:t>Electromagnetic &amp; Sensor Systems (B </a:t>
            </a:r>
            <a:r>
              <a:rPr lang="en-US" dirty="0" err="1">
                <a:latin typeface="Arial Narrow"/>
              </a:rPr>
              <a:t>Dept</a:t>
            </a:r>
            <a:r>
              <a:rPr lang="en-US" dirty="0">
                <a:latin typeface="Arial Narrow"/>
              </a:rPr>
              <a:t>)</a:t>
            </a:r>
            <a:endParaRPr lang="en-US" dirty="0"/>
          </a:p>
          <a:p>
            <a:pPr lvl="1"/>
            <a:r>
              <a:rPr lang="en-US" dirty="0">
                <a:latin typeface="Arial Narrow"/>
              </a:rPr>
              <a:t>Gun &amp; Electric Weapon Systems (E </a:t>
            </a:r>
            <a:r>
              <a:rPr lang="en-US" dirty="0" err="1">
                <a:latin typeface="Arial Narrow"/>
              </a:rPr>
              <a:t>Dept</a:t>
            </a:r>
            <a:r>
              <a:rPr lang="en-US" dirty="0">
                <a:latin typeface="Arial Narrow"/>
              </a:rPr>
              <a:t>)</a:t>
            </a:r>
          </a:p>
          <a:p>
            <a:pPr lvl="1"/>
            <a:r>
              <a:rPr lang="en-US" dirty="0">
                <a:latin typeface="Arial Narrow"/>
              </a:rPr>
              <a:t>Weapons Control &amp; Integration (H </a:t>
            </a:r>
            <a:r>
              <a:rPr lang="en-US" dirty="0" err="1">
                <a:latin typeface="Arial Narrow"/>
              </a:rPr>
              <a:t>Dept</a:t>
            </a:r>
            <a:r>
              <a:rPr lang="en-US" dirty="0">
                <a:latin typeface="Arial Narrow"/>
              </a:rPr>
              <a:t>)</a:t>
            </a:r>
          </a:p>
          <a:p>
            <a:pPr lvl="1"/>
            <a:r>
              <a:rPr lang="en-US" dirty="0">
                <a:latin typeface="Arial Narrow"/>
              </a:rPr>
              <a:t>Warfare Analysis &amp; Digital Modeling (M </a:t>
            </a:r>
            <a:r>
              <a:rPr lang="en-US" dirty="0" err="1">
                <a:latin typeface="Arial Narrow"/>
              </a:rPr>
              <a:t>Dept</a:t>
            </a:r>
            <a:r>
              <a:rPr lang="en-US" dirty="0">
                <a:latin typeface="Arial Narrow"/>
              </a:rPr>
              <a:t>)</a:t>
            </a:r>
          </a:p>
          <a:p>
            <a:pPr lvl="1"/>
            <a:r>
              <a:rPr lang="en-US" dirty="0">
                <a:latin typeface="Arial Narrow"/>
              </a:rPr>
              <a:t>Readiness &amp; Training Systems (R </a:t>
            </a:r>
            <a:r>
              <a:rPr lang="en-US" dirty="0" err="1">
                <a:latin typeface="Arial Narrow"/>
              </a:rPr>
              <a:t>Dept</a:t>
            </a:r>
            <a:r>
              <a:rPr lang="en-US" dirty="0">
                <a:latin typeface="Arial Narrow"/>
              </a:rPr>
              <a:t>)</a:t>
            </a:r>
          </a:p>
          <a:p>
            <a:pPr lvl="1"/>
            <a:r>
              <a:rPr lang="en-US" dirty="0">
                <a:latin typeface="Arial Narrow"/>
              </a:rPr>
              <a:t>Integrated Combat Systems (V </a:t>
            </a:r>
            <a:r>
              <a:rPr lang="en-US" dirty="0" err="1">
                <a:latin typeface="Arial Narrow"/>
              </a:rPr>
              <a:t>Dept</a:t>
            </a:r>
            <a:r>
              <a:rPr lang="en-US" dirty="0">
                <a:latin typeface="Arial Narrow"/>
              </a:rPr>
              <a:t>)</a:t>
            </a:r>
          </a:p>
          <a:p>
            <a:r>
              <a:rPr lang="en-US" dirty="0">
                <a:latin typeface="Arial Narrow"/>
              </a:rPr>
              <a:t>Conducts research in multiple scientific disciplines:</a:t>
            </a:r>
            <a:endParaRPr lang="en-US" dirty="0"/>
          </a:p>
          <a:p>
            <a:pPr lvl="1"/>
            <a:r>
              <a:rPr lang="en-US" b="1" dirty="0">
                <a:latin typeface="Arial Narrow"/>
              </a:rPr>
              <a:t>Physics, mathematics, laser, computer technology, software, mechanical, electrical and systems engineering, and biotechnology and chemistry.</a:t>
            </a:r>
          </a:p>
          <a:p>
            <a:r>
              <a:rPr lang="en-US" dirty="0">
                <a:latin typeface="Arial Narrow"/>
              </a:rPr>
              <a:t>NSWCDD is home to Naval Directed Energy Office.</a:t>
            </a:r>
          </a:p>
          <a:p>
            <a:r>
              <a:rPr lang="en-US" dirty="0">
                <a:latin typeface="Arial Narrow"/>
              </a:rPr>
              <a:t>AEGIS systems.</a:t>
            </a:r>
          </a:p>
        </p:txBody>
      </p:sp>
    </p:spTree>
    <p:extLst>
      <p:ext uri="{BB962C8B-B14F-4D97-AF65-F5344CB8AC3E}">
        <p14:creationId xmlns:p14="http://schemas.microsoft.com/office/powerpoint/2010/main" val="3861514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E086-6127-4C24-AB31-CB1BC8A78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A1929C4-6627-4744-989B-9F653717C5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9412" y="1762125"/>
            <a:ext cx="6353175" cy="4248150"/>
          </a:xfrm>
        </p:spPr>
      </p:pic>
    </p:spTree>
    <p:extLst>
      <p:ext uri="{BB962C8B-B14F-4D97-AF65-F5344CB8AC3E}">
        <p14:creationId xmlns:p14="http://schemas.microsoft.com/office/powerpoint/2010/main" val="805064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0334" y="8467"/>
            <a:ext cx="8815917" cy="855133"/>
          </a:xfrm>
        </p:spPr>
        <p:txBody>
          <a:bodyPr/>
          <a:lstStyle/>
          <a:p>
            <a:r>
              <a:rPr lang="en-US"/>
              <a:t>Requirements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 Narrow"/>
              </a:rPr>
              <a:t>Internships</a:t>
            </a:r>
          </a:p>
          <a:p>
            <a:pPr lvl="1"/>
            <a:r>
              <a:rPr lang="en-US">
                <a:latin typeface="Arial Narrow"/>
              </a:rPr>
              <a:t>3.0 GPA</a:t>
            </a:r>
          </a:p>
          <a:p>
            <a:pPr lvl="1"/>
            <a:r>
              <a:rPr lang="en-US">
                <a:latin typeface="Arial Narrow"/>
              </a:rPr>
              <a:t>Ability to obtain a security clearance</a:t>
            </a:r>
          </a:p>
          <a:p>
            <a:r>
              <a:rPr lang="en-US">
                <a:latin typeface="Arial Narrow"/>
              </a:rPr>
              <a:t>Full-time Positions</a:t>
            </a:r>
          </a:p>
          <a:p>
            <a:pPr lvl="1"/>
            <a:r>
              <a:rPr lang="en-US">
                <a:latin typeface="Arial Narrow"/>
              </a:rPr>
              <a:t>Bachelor's Degree in STEM</a:t>
            </a:r>
          </a:p>
          <a:p>
            <a:pPr lvl="1"/>
            <a:r>
              <a:rPr lang="en-US">
                <a:latin typeface="Arial Narrow"/>
              </a:rPr>
              <a:t>Ability to obtain a security clearance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FE6FEF0-E208-41FB-8FBD-380C52CCF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647" y="1520537"/>
            <a:ext cx="5100320" cy="502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73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600" y="0"/>
            <a:ext cx="8432800" cy="914400"/>
          </a:xfrm>
        </p:spPr>
        <p:txBody>
          <a:bodyPr/>
          <a:lstStyle/>
          <a:p>
            <a:r>
              <a:rPr lang="en-US"/>
              <a:t>Technical Rigor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Primary Languages</a:t>
            </a:r>
          </a:p>
          <a:p>
            <a:pPr lvl="1"/>
            <a:r>
              <a:rPr lang="en-US"/>
              <a:t>Java</a:t>
            </a:r>
          </a:p>
          <a:p>
            <a:pPr lvl="1"/>
            <a:r>
              <a:rPr lang="en-US"/>
              <a:t>C++</a:t>
            </a:r>
          </a:p>
          <a:p>
            <a:pPr lvl="1"/>
            <a:r>
              <a:rPr lang="en-US"/>
              <a:t>C</a:t>
            </a:r>
          </a:p>
          <a:p>
            <a:pPr lvl="1"/>
            <a:r>
              <a:rPr lang="en-US"/>
              <a:t>Python</a:t>
            </a:r>
          </a:p>
          <a:p>
            <a:pPr lvl="1"/>
            <a:r>
              <a:rPr lang="en-US"/>
              <a:t>Bash</a:t>
            </a:r>
          </a:p>
          <a:p>
            <a:r>
              <a:rPr lang="en-US"/>
              <a:t>Championing New Ideas</a:t>
            </a:r>
          </a:p>
          <a:p>
            <a:pPr lvl="1"/>
            <a:r>
              <a:rPr lang="en-US"/>
              <a:t>Containers</a:t>
            </a:r>
          </a:p>
          <a:p>
            <a:pPr lvl="1"/>
            <a:r>
              <a:rPr lang="en-US"/>
              <a:t>Databases</a:t>
            </a:r>
          </a:p>
          <a:p>
            <a:pPr lvl="2"/>
            <a:r>
              <a:rPr lang="en-US"/>
              <a:t>SQL &amp; NoSQL</a:t>
            </a:r>
          </a:p>
          <a:p>
            <a:pPr lvl="1"/>
            <a:r>
              <a:rPr lang="en-US"/>
              <a:t>Cloud</a:t>
            </a:r>
          </a:p>
          <a:p>
            <a:pPr lvl="1"/>
            <a:r>
              <a:rPr lang="en-US"/>
              <a:t>Automation</a:t>
            </a:r>
          </a:p>
          <a:p>
            <a:pPr lvl="1"/>
            <a:r>
              <a:rPr lang="en-US"/>
              <a:t>DevOps</a:t>
            </a:r>
          </a:p>
          <a:p>
            <a:pPr lvl="2"/>
            <a:r>
              <a:rPr lang="en-US"/>
              <a:t>Kubernetes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1026" name="Picture 2" descr="https://miro.medium.com/max/1600/1*_FFpkCWD-KwQmc7oevCRBQ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541" y="2133385"/>
            <a:ext cx="2357836" cy="141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blog.adnansiddiqi.me/wp-content/uploads/2018/12/docker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299" y="4081487"/>
            <a:ext cx="2562226" cy="144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Kubernetes logo without workmark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99275" y="4081487"/>
            <a:ext cx="1510205" cy="146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892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600" y="0"/>
            <a:ext cx="8432800" cy="914400"/>
          </a:xfrm>
        </p:spPr>
        <p:txBody>
          <a:bodyPr/>
          <a:lstStyle/>
          <a:p>
            <a:r>
              <a:rPr lang="en-US"/>
              <a:t>Technical Rigor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Using What You Learned In School</a:t>
            </a:r>
          </a:p>
          <a:p>
            <a:pPr lvl="1"/>
            <a:r>
              <a:rPr lang="en-US"/>
              <a:t>Agile software development</a:t>
            </a:r>
          </a:p>
          <a:p>
            <a:pPr lvl="1"/>
            <a:r>
              <a:rPr lang="en-US"/>
              <a:t>Design Patterns</a:t>
            </a:r>
          </a:p>
          <a:p>
            <a:pPr lvl="1"/>
            <a:r>
              <a:rPr lang="en-US"/>
              <a:t>Data Structures </a:t>
            </a:r>
          </a:p>
          <a:p>
            <a:pPr lvl="1"/>
            <a:r>
              <a:rPr lang="en-US"/>
              <a:t>Object Oriented Programming</a:t>
            </a:r>
          </a:p>
          <a:p>
            <a:pPr lvl="1"/>
            <a:r>
              <a:rPr lang="en-US"/>
              <a:t>Functional Programming</a:t>
            </a:r>
          </a:p>
          <a:p>
            <a:pPr lvl="1"/>
            <a:r>
              <a:rPr lang="en-US"/>
              <a:t>SOLLID principles</a:t>
            </a:r>
          </a:p>
          <a:p>
            <a:r>
              <a:rPr lang="en-US"/>
              <a:t>Teaching You Beyond School</a:t>
            </a:r>
          </a:p>
          <a:p>
            <a:pPr lvl="1"/>
            <a:r>
              <a:rPr lang="en-US"/>
              <a:t>Applying cutting-edge technology to real-world problems</a:t>
            </a:r>
          </a:p>
          <a:p>
            <a:pPr lvl="1"/>
            <a:r>
              <a:rPr lang="en-US"/>
              <a:t>Modernizing existing solutions</a:t>
            </a:r>
          </a:p>
          <a:p>
            <a:pPr lvl="1"/>
            <a:r>
              <a:rPr lang="en-US"/>
              <a:t>Solving large, complex problems</a:t>
            </a:r>
          </a:p>
          <a:p>
            <a:pPr lvl="1"/>
            <a:r>
              <a:rPr lang="en-US"/>
              <a:t>Balancing technical capability with people skills</a:t>
            </a:r>
          </a:p>
        </p:txBody>
      </p:sp>
      <p:pic>
        <p:nvPicPr>
          <p:cNvPr id="4" name="Picture 16" descr="https://miro.medium.com/max/1586/1*EBXc9eJ1YRFLtkNI_djaA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621" y="1881924"/>
            <a:ext cx="2541575" cy="130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miro.medium.com/max/485/1*UAQDwPq91pUEMHp5pUF_2Q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617" y="3623693"/>
            <a:ext cx="3023318" cy="206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320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600" y="0"/>
            <a:ext cx="8432800" cy="914400"/>
          </a:xfrm>
        </p:spPr>
        <p:txBody>
          <a:bodyPr/>
          <a:lstStyle/>
          <a:p>
            <a:r>
              <a:rPr lang="en-US"/>
              <a:t>Imagination vs. Reality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Working with Others</a:t>
            </a:r>
          </a:p>
          <a:p>
            <a:r>
              <a:rPr lang="en-US"/>
              <a:t>Large Code Bases</a:t>
            </a:r>
          </a:p>
          <a:p>
            <a:r>
              <a:rPr lang="en-US"/>
              <a:t>Motivation to work</a:t>
            </a:r>
          </a:p>
          <a:p>
            <a:r>
              <a:rPr lang="en-US"/>
              <a:t>Politics/End Users</a:t>
            </a:r>
          </a:p>
          <a:p>
            <a:r>
              <a:rPr lang="en-US"/>
              <a:t>Phone Calls</a:t>
            </a:r>
          </a:p>
          <a:p>
            <a:r>
              <a:rPr lang="en-US"/>
              <a:t>Paperwork &amp; Training</a:t>
            </a:r>
          </a:p>
          <a:p>
            <a:r>
              <a:rPr lang="en-US"/>
              <a:t>Internet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65600" y="1803400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>
                <a:solidFill>
                  <a:srgbClr val="000066"/>
                </a:solidFill>
              </a:rPr>
              <a:t>Never forget why you came to work today!!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5600" y="1270000"/>
            <a:ext cx="4038600" cy="269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2800" y="3178040"/>
            <a:ext cx="2514600" cy="338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206788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V10 Project Review CDA</Template>
  <TotalTime>0</TotalTime>
  <Words>459</Words>
  <Application>Microsoft Office PowerPoint</Application>
  <PresentationFormat>Widescreen</PresentationFormat>
  <Paragraphs>146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MS PGothic</vt:lpstr>
      <vt:lpstr>Arial</vt:lpstr>
      <vt:lpstr>Arial Narrow</vt:lpstr>
      <vt:lpstr>Calibri</vt:lpstr>
      <vt:lpstr>Times New Roman</vt:lpstr>
      <vt:lpstr>Wingdings</vt:lpstr>
      <vt:lpstr>Custom Design</vt:lpstr>
      <vt:lpstr>Default Design</vt:lpstr>
      <vt:lpstr>1_Custom Design</vt:lpstr>
      <vt:lpstr>blank</vt:lpstr>
      <vt:lpstr>1_blank</vt:lpstr>
      <vt:lpstr>A Career at Dahlgren</vt:lpstr>
      <vt:lpstr>Introduction</vt:lpstr>
      <vt:lpstr>History </vt:lpstr>
      <vt:lpstr>NSWCDD Departments </vt:lpstr>
      <vt:lpstr>PowerPoint Presentation</vt:lpstr>
      <vt:lpstr>Requirements</vt:lpstr>
      <vt:lpstr>Technical Rigor</vt:lpstr>
      <vt:lpstr>Technical Rigor</vt:lpstr>
      <vt:lpstr>Imagination vs. Reality</vt:lpstr>
      <vt:lpstr>Full Time &amp; Intern Employee Benefits</vt:lpstr>
      <vt:lpstr>Next Steps </vt:lpstr>
      <vt:lpstr>Q/A</vt:lpstr>
      <vt:lpstr>PowerPoint Presentation</vt:lpstr>
    </vt:vector>
  </TitlesOfParts>
  <Company>HPES NMCI 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Harris, Ryan CIV NSWCDD, V33, V33</dc:creator>
  <cp:lastModifiedBy>Harris, Ryan CIV NSWCDD, V33, V33</cp:lastModifiedBy>
  <cp:revision>2</cp:revision>
  <dcterms:created xsi:type="dcterms:W3CDTF">2019-10-16T10:29:44Z</dcterms:created>
  <dcterms:modified xsi:type="dcterms:W3CDTF">2020-10-01T21:00:53Z</dcterms:modified>
</cp:coreProperties>
</file>