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72" r:id="rId3"/>
    <p:sldId id="271" r:id="rId4"/>
    <p:sldId id="268" r:id="rId5"/>
    <p:sldId id="257" r:id="rId6"/>
    <p:sldId id="258" r:id="rId7"/>
    <p:sldId id="260" r:id="rId8"/>
    <p:sldId id="264" r:id="rId9"/>
    <p:sldId id="265" r:id="rId10"/>
    <p:sldId id="267" r:id="rId11"/>
    <p:sldId id="259" r:id="rId12"/>
    <p:sldId id="275" r:id="rId13"/>
    <p:sldId id="273" r:id="rId14"/>
    <p:sldId id="274" r:id="rId15"/>
    <p:sldId id="266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Monroe" initials="MM" lastIdx="1" clrIdx="0">
    <p:extLst>
      <p:ext uri="{19B8F6BF-5375-455C-9EA6-DF929625EA0E}">
        <p15:presenceInfo xmlns:p15="http://schemas.microsoft.com/office/powerpoint/2012/main" userId="12d2150b46c2cd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995" autoAdjust="0"/>
  </p:normalViewPr>
  <p:slideViewPr>
    <p:cSldViewPr snapToGrid="0">
      <p:cViewPr varScale="1">
        <p:scale>
          <a:sx n="69" d="100"/>
          <a:sy n="69" d="100"/>
        </p:scale>
        <p:origin x="115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3T11:21:45.61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00EE33-E522-4A69-8DC3-77B37CC290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48038A6-30A5-49C1-AFC2-3FC0C06C13C7}">
      <dgm:prSet phldrT="[Text]"/>
      <dgm:spPr/>
      <dgm:t>
        <a:bodyPr/>
        <a:lstStyle/>
        <a:p>
          <a:r>
            <a:rPr lang="en-US" dirty="0"/>
            <a:t>VOLUNTEERS</a:t>
          </a:r>
        </a:p>
      </dgm:t>
    </dgm:pt>
    <dgm:pt modelId="{098E0BC0-4D26-41C8-B657-E5ADE353569C}" type="parTrans" cxnId="{65632F2C-6E10-4F07-B713-46C8435F084A}">
      <dgm:prSet/>
      <dgm:spPr/>
      <dgm:t>
        <a:bodyPr/>
        <a:lstStyle/>
        <a:p>
          <a:endParaRPr lang="en-US"/>
        </a:p>
      </dgm:t>
    </dgm:pt>
    <dgm:pt modelId="{B319B966-64CA-4289-A6C6-8907ECE0F171}" type="sibTrans" cxnId="{65632F2C-6E10-4F07-B713-46C8435F084A}">
      <dgm:prSet/>
      <dgm:spPr/>
      <dgm:t>
        <a:bodyPr/>
        <a:lstStyle/>
        <a:p>
          <a:endParaRPr lang="en-US"/>
        </a:p>
      </dgm:t>
    </dgm:pt>
    <dgm:pt modelId="{221332D1-9F3D-40F1-A8F4-A38E16E272C6}">
      <dgm:prSet phldrT="[Text]"/>
      <dgm:spPr/>
      <dgm:t>
        <a:bodyPr/>
        <a:lstStyle/>
        <a:p>
          <a:r>
            <a:rPr lang="en-US" dirty="0"/>
            <a:t>COMMUNITY PARTNERS</a:t>
          </a:r>
        </a:p>
      </dgm:t>
    </dgm:pt>
    <dgm:pt modelId="{F52A8689-8813-47C4-A487-435EFAA5550A}" type="parTrans" cxnId="{A67767B0-4FA6-4DDF-9396-5E865B33A92C}">
      <dgm:prSet/>
      <dgm:spPr/>
      <dgm:t>
        <a:bodyPr/>
        <a:lstStyle/>
        <a:p>
          <a:endParaRPr lang="en-US"/>
        </a:p>
      </dgm:t>
    </dgm:pt>
    <dgm:pt modelId="{70BBB414-662B-4D90-B8F8-30FF21942778}" type="sibTrans" cxnId="{A67767B0-4FA6-4DDF-9396-5E865B33A92C}">
      <dgm:prSet/>
      <dgm:spPr/>
      <dgm:t>
        <a:bodyPr/>
        <a:lstStyle/>
        <a:p>
          <a:endParaRPr lang="en-US"/>
        </a:p>
      </dgm:t>
    </dgm:pt>
    <dgm:pt modelId="{3A8F3E0B-7DD4-4060-BA5A-280BAEAD28AC}">
      <dgm:prSet phldrT="[Text]"/>
      <dgm:spPr/>
      <dgm:t>
        <a:bodyPr/>
        <a:lstStyle/>
        <a:p>
          <a:r>
            <a:rPr lang="en-US" dirty="0"/>
            <a:t>PEOPLE WITH SPECIAL NEEDS</a:t>
          </a:r>
        </a:p>
      </dgm:t>
    </dgm:pt>
    <dgm:pt modelId="{319E5C47-9BF0-4AB8-982E-8A7FA4B521F8}" type="sibTrans" cxnId="{89A4B25F-57C7-4F7C-B864-4DC5EA93E5D7}">
      <dgm:prSet/>
      <dgm:spPr/>
      <dgm:t>
        <a:bodyPr/>
        <a:lstStyle/>
        <a:p>
          <a:endParaRPr lang="en-US"/>
        </a:p>
      </dgm:t>
    </dgm:pt>
    <dgm:pt modelId="{2B0F16DC-074A-4CB4-9FD7-9109663BDA31}" type="parTrans" cxnId="{89A4B25F-57C7-4F7C-B864-4DC5EA93E5D7}">
      <dgm:prSet/>
      <dgm:spPr/>
      <dgm:t>
        <a:bodyPr/>
        <a:lstStyle/>
        <a:p>
          <a:endParaRPr lang="en-US"/>
        </a:p>
      </dgm:t>
    </dgm:pt>
    <dgm:pt modelId="{67EEE0DA-D186-4C8F-A0BF-F86DEE191336}">
      <dgm:prSet/>
      <dgm:spPr/>
      <dgm:t>
        <a:bodyPr/>
        <a:lstStyle/>
        <a:p>
          <a:r>
            <a:rPr lang="en-US" dirty="0"/>
            <a:t>PROFESSIONALS</a:t>
          </a:r>
        </a:p>
      </dgm:t>
    </dgm:pt>
    <dgm:pt modelId="{FA117C40-DE02-4B20-AD8E-FA7787B01B84}" type="sibTrans" cxnId="{A9B45B40-F15E-4C98-88EB-62E3BAC7FCAD}">
      <dgm:prSet/>
      <dgm:spPr/>
      <dgm:t>
        <a:bodyPr/>
        <a:lstStyle/>
        <a:p>
          <a:endParaRPr lang="en-US"/>
        </a:p>
      </dgm:t>
    </dgm:pt>
    <dgm:pt modelId="{87234C98-C1F9-4A9A-BC1E-4B03C9CD8AD5}" type="parTrans" cxnId="{A9B45B40-F15E-4C98-88EB-62E3BAC7FCAD}">
      <dgm:prSet/>
      <dgm:spPr/>
      <dgm:t>
        <a:bodyPr/>
        <a:lstStyle/>
        <a:p>
          <a:endParaRPr lang="en-US"/>
        </a:p>
      </dgm:t>
    </dgm:pt>
    <dgm:pt modelId="{50540B7D-4D1C-416E-8D64-B329B682B513}" type="pres">
      <dgm:prSet presAssocID="{DF00EE33-E522-4A69-8DC3-77B37CC29001}" presName="linearFlow" presStyleCnt="0">
        <dgm:presLayoutVars>
          <dgm:dir/>
          <dgm:resizeHandles val="exact"/>
        </dgm:presLayoutVars>
      </dgm:prSet>
      <dgm:spPr/>
    </dgm:pt>
    <dgm:pt modelId="{F0E55D35-F029-4CE3-9854-EA08B49509D5}" type="pres">
      <dgm:prSet presAssocID="{3A8F3E0B-7DD4-4060-BA5A-280BAEAD28AC}" presName="composite" presStyleCnt="0"/>
      <dgm:spPr/>
    </dgm:pt>
    <dgm:pt modelId="{DFE223BC-3F12-4EEF-B588-A225326016B0}" type="pres">
      <dgm:prSet presAssocID="{3A8F3E0B-7DD4-4060-BA5A-280BAEAD28AC}" presName="imgShp" presStyleLbl="fgImgPlace1" presStyleIdx="0" presStyleCnt="4" custLinFactNeighborX="598" custLinFactNeighborY="-35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2045D3CE-4166-4651-AD46-698A55639878}" type="pres">
      <dgm:prSet presAssocID="{3A8F3E0B-7DD4-4060-BA5A-280BAEAD28AC}" presName="txShp" presStyleLbl="node1" presStyleIdx="0" presStyleCnt="4" custLinFactNeighborX="513" custLinFactNeighborY="13971">
        <dgm:presLayoutVars>
          <dgm:bulletEnabled val="1"/>
        </dgm:presLayoutVars>
      </dgm:prSet>
      <dgm:spPr/>
    </dgm:pt>
    <dgm:pt modelId="{016A7876-F41E-4A54-B0C6-473A7BA713F0}" type="pres">
      <dgm:prSet presAssocID="{319E5C47-9BF0-4AB8-982E-8A7FA4B521F8}" presName="spacing" presStyleCnt="0"/>
      <dgm:spPr/>
    </dgm:pt>
    <dgm:pt modelId="{84E147C0-7283-44CD-90D9-2F7854CEF350}" type="pres">
      <dgm:prSet presAssocID="{67EEE0DA-D186-4C8F-A0BF-F86DEE191336}" presName="composite" presStyleCnt="0"/>
      <dgm:spPr/>
    </dgm:pt>
    <dgm:pt modelId="{AFC0418F-B046-4240-B30E-E38D147BD3A4}" type="pres">
      <dgm:prSet presAssocID="{67EEE0DA-D186-4C8F-A0BF-F86DEE191336}" presName="imgShp" presStyleLbl="fgImgPlace1" presStyleIdx="1" presStyleCnt="4" custLinFactNeighborX="-1293" custLinFactNeighborY="-500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CB3CB95-29D7-49E6-A361-7DDEF76948D5}" type="pres">
      <dgm:prSet presAssocID="{67EEE0DA-D186-4C8F-A0BF-F86DEE191336}" presName="txShp" presStyleLbl="node1" presStyleIdx="1" presStyleCnt="4" custScaleX="100013" custLinFactNeighborX="-615" custLinFactNeighborY="-5003">
        <dgm:presLayoutVars>
          <dgm:bulletEnabled val="1"/>
        </dgm:presLayoutVars>
      </dgm:prSet>
      <dgm:spPr/>
    </dgm:pt>
    <dgm:pt modelId="{3A053C9F-CC4E-465F-952C-6F7C74BD7652}" type="pres">
      <dgm:prSet presAssocID="{FA117C40-DE02-4B20-AD8E-FA7787B01B84}" presName="spacing" presStyleCnt="0"/>
      <dgm:spPr/>
    </dgm:pt>
    <dgm:pt modelId="{AC9D75EE-21EF-4217-B755-ED9F0AC764B8}" type="pres">
      <dgm:prSet presAssocID="{E48038A6-30A5-49C1-AFC2-3FC0C06C13C7}" presName="composite" presStyleCnt="0"/>
      <dgm:spPr/>
    </dgm:pt>
    <dgm:pt modelId="{739C48AD-8018-40A6-B747-C3A550AE9F89}" type="pres">
      <dgm:prSet presAssocID="{E48038A6-30A5-49C1-AFC2-3FC0C06C13C7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00D009A-8FD4-44D3-A516-44D3C6C92850}" type="pres">
      <dgm:prSet presAssocID="{E48038A6-30A5-49C1-AFC2-3FC0C06C13C7}" presName="txShp" presStyleLbl="node1" presStyleIdx="2" presStyleCnt="4">
        <dgm:presLayoutVars>
          <dgm:bulletEnabled val="1"/>
        </dgm:presLayoutVars>
      </dgm:prSet>
      <dgm:spPr/>
    </dgm:pt>
    <dgm:pt modelId="{278721D5-039B-4B4B-99E8-4D13A47B5A34}" type="pres">
      <dgm:prSet presAssocID="{B319B966-64CA-4289-A6C6-8907ECE0F171}" presName="spacing" presStyleCnt="0"/>
      <dgm:spPr/>
    </dgm:pt>
    <dgm:pt modelId="{CB0AFBAF-0CB4-4E0C-8AD0-1D087994416A}" type="pres">
      <dgm:prSet presAssocID="{221332D1-9F3D-40F1-A8F4-A38E16E272C6}" presName="composite" presStyleCnt="0"/>
      <dgm:spPr/>
    </dgm:pt>
    <dgm:pt modelId="{6277BBC4-EE58-4B13-AC9E-F321287C4D8A}" type="pres">
      <dgm:prSet presAssocID="{221332D1-9F3D-40F1-A8F4-A38E16E272C6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0DE10BD-7D99-474A-A0A8-6D0F9AFCF4E9}" type="pres">
      <dgm:prSet presAssocID="{221332D1-9F3D-40F1-A8F4-A38E16E272C6}" presName="txShp" presStyleLbl="node1" presStyleIdx="3" presStyleCnt="4">
        <dgm:presLayoutVars>
          <dgm:bulletEnabled val="1"/>
        </dgm:presLayoutVars>
      </dgm:prSet>
      <dgm:spPr/>
    </dgm:pt>
  </dgm:ptLst>
  <dgm:cxnLst>
    <dgm:cxn modelId="{0D711C1D-9427-428E-BEA4-B9A58904C203}" type="presOf" srcId="{67EEE0DA-D186-4C8F-A0BF-F86DEE191336}" destId="{2CB3CB95-29D7-49E6-A361-7DDEF76948D5}" srcOrd="0" destOrd="0" presId="urn:microsoft.com/office/officeart/2005/8/layout/vList3"/>
    <dgm:cxn modelId="{65632F2C-6E10-4F07-B713-46C8435F084A}" srcId="{DF00EE33-E522-4A69-8DC3-77B37CC29001}" destId="{E48038A6-30A5-49C1-AFC2-3FC0C06C13C7}" srcOrd="2" destOrd="0" parTransId="{098E0BC0-4D26-41C8-B657-E5ADE353569C}" sibTransId="{B319B966-64CA-4289-A6C6-8907ECE0F171}"/>
    <dgm:cxn modelId="{A9B45B40-F15E-4C98-88EB-62E3BAC7FCAD}" srcId="{DF00EE33-E522-4A69-8DC3-77B37CC29001}" destId="{67EEE0DA-D186-4C8F-A0BF-F86DEE191336}" srcOrd="1" destOrd="0" parTransId="{87234C98-C1F9-4A9A-BC1E-4B03C9CD8AD5}" sibTransId="{FA117C40-DE02-4B20-AD8E-FA7787B01B84}"/>
    <dgm:cxn modelId="{89A4B25F-57C7-4F7C-B864-4DC5EA93E5D7}" srcId="{DF00EE33-E522-4A69-8DC3-77B37CC29001}" destId="{3A8F3E0B-7DD4-4060-BA5A-280BAEAD28AC}" srcOrd="0" destOrd="0" parTransId="{2B0F16DC-074A-4CB4-9FD7-9109663BDA31}" sibTransId="{319E5C47-9BF0-4AB8-982E-8A7FA4B521F8}"/>
    <dgm:cxn modelId="{0FF62160-C9C1-43D5-A442-5564EF3A56BE}" type="presOf" srcId="{3A8F3E0B-7DD4-4060-BA5A-280BAEAD28AC}" destId="{2045D3CE-4166-4651-AD46-698A55639878}" srcOrd="0" destOrd="0" presId="urn:microsoft.com/office/officeart/2005/8/layout/vList3"/>
    <dgm:cxn modelId="{A8875F7B-D77E-43E1-B4B7-25FC5B7EB652}" type="presOf" srcId="{221332D1-9F3D-40F1-A8F4-A38E16E272C6}" destId="{B0DE10BD-7D99-474A-A0A8-6D0F9AFCF4E9}" srcOrd="0" destOrd="0" presId="urn:microsoft.com/office/officeart/2005/8/layout/vList3"/>
    <dgm:cxn modelId="{A67767B0-4FA6-4DDF-9396-5E865B33A92C}" srcId="{DF00EE33-E522-4A69-8DC3-77B37CC29001}" destId="{221332D1-9F3D-40F1-A8F4-A38E16E272C6}" srcOrd="3" destOrd="0" parTransId="{F52A8689-8813-47C4-A487-435EFAA5550A}" sibTransId="{70BBB414-662B-4D90-B8F8-30FF21942778}"/>
    <dgm:cxn modelId="{55239AB7-0641-4EB4-8A42-DEE0CC33A1CC}" type="presOf" srcId="{DF00EE33-E522-4A69-8DC3-77B37CC29001}" destId="{50540B7D-4D1C-416E-8D64-B329B682B513}" srcOrd="0" destOrd="0" presId="urn:microsoft.com/office/officeart/2005/8/layout/vList3"/>
    <dgm:cxn modelId="{B59ECBFB-C8D6-4B25-9168-AD47B2EA9904}" type="presOf" srcId="{E48038A6-30A5-49C1-AFC2-3FC0C06C13C7}" destId="{700D009A-8FD4-44D3-A516-44D3C6C92850}" srcOrd="0" destOrd="0" presId="urn:microsoft.com/office/officeart/2005/8/layout/vList3"/>
    <dgm:cxn modelId="{A5451BF2-D409-4D6A-8491-0DE2B87E0B3E}" type="presParOf" srcId="{50540B7D-4D1C-416E-8D64-B329B682B513}" destId="{F0E55D35-F029-4CE3-9854-EA08B49509D5}" srcOrd="0" destOrd="0" presId="urn:microsoft.com/office/officeart/2005/8/layout/vList3"/>
    <dgm:cxn modelId="{2284C128-0A31-4178-838A-315D9794C735}" type="presParOf" srcId="{F0E55D35-F029-4CE3-9854-EA08B49509D5}" destId="{DFE223BC-3F12-4EEF-B588-A225326016B0}" srcOrd="0" destOrd="0" presId="urn:microsoft.com/office/officeart/2005/8/layout/vList3"/>
    <dgm:cxn modelId="{03ACD05C-D1C0-4D95-9318-0BB2120B011B}" type="presParOf" srcId="{F0E55D35-F029-4CE3-9854-EA08B49509D5}" destId="{2045D3CE-4166-4651-AD46-698A55639878}" srcOrd="1" destOrd="0" presId="urn:microsoft.com/office/officeart/2005/8/layout/vList3"/>
    <dgm:cxn modelId="{5D41F65A-81AD-407C-960A-880CF6C335A3}" type="presParOf" srcId="{50540B7D-4D1C-416E-8D64-B329B682B513}" destId="{016A7876-F41E-4A54-B0C6-473A7BA713F0}" srcOrd="1" destOrd="0" presId="urn:microsoft.com/office/officeart/2005/8/layout/vList3"/>
    <dgm:cxn modelId="{DAC92F1A-CB80-45AA-B02C-6BF9036D8175}" type="presParOf" srcId="{50540B7D-4D1C-416E-8D64-B329B682B513}" destId="{84E147C0-7283-44CD-90D9-2F7854CEF350}" srcOrd="2" destOrd="0" presId="urn:microsoft.com/office/officeart/2005/8/layout/vList3"/>
    <dgm:cxn modelId="{E66E59D1-E5FB-452C-A53C-BEBEBCAB43D3}" type="presParOf" srcId="{84E147C0-7283-44CD-90D9-2F7854CEF350}" destId="{AFC0418F-B046-4240-B30E-E38D147BD3A4}" srcOrd="0" destOrd="0" presId="urn:microsoft.com/office/officeart/2005/8/layout/vList3"/>
    <dgm:cxn modelId="{4EE14090-D7EB-4E6C-A55C-E9261CFEC6AB}" type="presParOf" srcId="{84E147C0-7283-44CD-90D9-2F7854CEF350}" destId="{2CB3CB95-29D7-49E6-A361-7DDEF76948D5}" srcOrd="1" destOrd="0" presId="urn:microsoft.com/office/officeart/2005/8/layout/vList3"/>
    <dgm:cxn modelId="{3C28D29B-790C-47DD-81C1-DB08782B536A}" type="presParOf" srcId="{50540B7D-4D1C-416E-8D64-B329B682B513}" destId="{3A053C9F-CC4E-465F-952C-6F7C74BD7652}" srcOrd="3" destOrd="0" presId="urn:microsoft.com/office/officeart/2005/8/layout/vList3"/>
    <dgm:cxn modelId="{06BFC29F-1821-4DFE-96AA-5D681680C52B}" type="presParOf" srcId="{50540B7D-4D1C-416E-8D64-B329B682B513}" destId="{AC9D75EE-21EF-4217-B755-ED9F0AC764B8}" srcOrd="4" destOrd="0" presId="urn:microsoft.com/office/officeart/2005/8/layout/vList3"/>
    <dgm:cxn modelId="{1E47AE42-87AE-4ADB-A17B-5676F500226B}" type="presParOf" srcId="{AC9D75EE-21EF-4217-B755-ED9F0AC764B8}" destId="{739C48AD-8018-40A6-B747-C3A550AE9F89}" srcOrd="0" destOrd="0" presId="urn:microsoft.com/office/officeart/2005/8/layout/vList3"/>
    <dgm:cxn modelId="{3B67EC9B-C41F-42F1-8998-8F26CA29E7FC}" type="presParOf" srcId="{AC9D75EE-21EF-4217-B755-ED9F0AC764B8}" destId="{700D009A-8FD4-44D3-A516-44D3C6C92850}" srcOrd="1" destOrd="0" presId="urn:microsoft.com/office/officeart/2005/8/layout/vList3"/>
    <dgm:cxn modelId="{E5877238-7809-411A-914B-0A516C7FFA77}" type="presParOf" srcId="{50540B7D-4D1C-416E-8D64-B329B682B513}" destId="{278721D5-039B-4B4B-99E8-4D13A47B5A34}" srcOrd="5" destOrd="0" presId="urn:microsoft.com/office/officeart/2005/8/layout/vList3"/>
    <dgm:cxn modelId="{8FA1E1F3-C20E-41B1-B7BB-BF45D1C87966}" type="presParOf" srcId="{50540B7D-4D1C-416E-8D64-B329B682B513}" destId="{CB0AFBAF-0CB4-4E0C-8AD0-1D087994416A}" srcOrd="6" destOrd="0" presId="urn:microsoft.com/office/officeart/2005/8/layout/vList3"/>
    <dgm:cxn modelId="{B92D1C83-E2EF-4B63-9A02-7E4B82E58558}" type="presParOf" srcId="{CB0AFBAF-0CB4-4E0C-8AD0-1D087994416A}" destId="{6277BBC4-EE58-4B13-AC9E-F321287C4D8A}" srcOrd="0" destOrd="0" presId="urn:microsoft.com/office/officeart/2005/8/layout/vList3"/>
    <dgm:cxn modelId="{43902E8C-DE19-44B7-8FC2-46157280527C}" type="presParOf" srcId="{CB0AFBAF-0CB4-4E0C-8AD0-1D087994416A}" destId="{B0DE10BD-7D99-474A-A0A8-6D0F9AFCF4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FCA360-41B5-40E3-B43C-1EF4B6549F66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49BFDA54-48F7-4B6B-BD40-DACE8E924FC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SUMMER SESSIONS</a:t>
          </a:r>
        </a:p>
      </dgm:t>
    </dgm:pt>
    <dgm:pt modelId="{B89A47BD-4B9A-467A-A14C-7A171CC66073}" type="parTrans" cxnId="{F9DDCF79-E7E5-4973-B70C-0AC031F44816}">
      <dgm:prSet/>
      <dgm:spPr/>
      <dgm:t>
        <a:bodyPr/>
        <a:lstStyle/>
        <a:p>
          <a:endParaRPr lang="en-US"/>
        </a:p>
      </dgm:t>
    </dgm:pt>
    <dgm:pt modelId="{278D0256-7F6D-49A4-A60C-6D7E2D181159}" type="sibTrans" cxnId="{F9DDCF79-E7E5-4973-B70C-0AC031F44816}">
      <dgm:prSet/>
      <dgm:spPr/>
      <dgm:t>
        <a:bodyPr/>
        <a:lstStyle/>
        <a:p>
          <a:endParaRPr lang="en-US"/>
        </a:p>
      </dgm:t>
    </dgm:pt>
    <dgm:pt modelId="{15BA0A75-5FEB-4F76-B1EF-EB84CEEDE5C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SPECIAL EVENTS</a:t>
          </a:r>
        </a:p>
      </dgm:t>
    </dgm:pt>
    <dgm:pt modelId="{FF56D9CF-4FA8-4071-B4A0-0496A451B191}" type="parTrans" cxnId="{5F8B951D-0828-45DA-B07F-BBAC20536756}">
      <dgm:prSet/>
      <dgm:spPr/>
      <dgm:t>
        <a:bodyPr/>
        <a:lstStyle/>
        <a:p>
          <a:endParaRPr lang="en-US"/>
        </a:p>
      </dgm:t>
    </dgm:pt>
    <dgm:pt modelId="{CEBBC57E-3A12-4B82-BDE9-77C396F33DEC}" type="sibTrans" cxnId="{5F8B951D-0828-45DA-B07F-BBAC20536756}">
      <dgm:prSet/>
      <dgm:spPr/>
      <dgm:t>
        <a:bodyPr/>
        <a:lstStyle/>
        <a:p>
          <a:endParaRPr lang="en-US"/>
        </a:p>
      </dgm:t>
    </dgm:pt>
    <dgm:pt modelId="{E766CA7F-B164-4D75-9CDD-40A35FDB9CA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COMMUNITY PARTICIPATION</a:t>
          </a:r>
        </a:p>
      </dgm:t>
    </dgm:pt>
    <dgm:pt modelId="{3EFB0443-85E6-4A9A-9AED-47C63E420BA5}" type="parTrans" cxnId="{F4F3732B-0D3A-4CD1-976B-FB6E54F89802}">
      <dgm:prSet/>
      <dgm:spPr/>
      <dgm:t>
        <a:bodyPr/>
        <a:lstStyle/>
        <a:p>
          <a:endParaRPr lang="en-US"/>
        </a:p>
      </dgm:t>
    </dgm:pt>
    <dgm:pt modelId="{B2551D67-E161-42F4-BFC3-AC9960EF1CD4}" type="sibTrans" cxnId="{F4F3732B-0D3A-4CD1-976B-FB6E54F89802}">
      <dgm:prSet/>
      <dgm:spPr/>
      <dgm:t>
        <a:bodyPr/>
        <a:lstStyle/>
        <a:p>
          <a:endParaRPr lang="en-US"/>
        </a:p>
      </dgm:t>
    </dgm:pt>
    <dgm:pt modelId="{70C848A1-D4DA-455B-AD2F-5AA6265230E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CLASSES/WORKSHOPS</a:t>
          </a:r>
        </a:p>
      </dgm:t>
    </dgm:pt>
    <dgm:pt modelId="{27829086-60E6-4EA2-A473-E5A96D53508C}" type="parTrans" cxnId="{1164FE41-2E7A-4FEA-9E83-850AC8CE04B1}">
      <dgm:prSet/>
      <dgm:spPr/>
      <dgm:t>
        <a:bodyPr/>
        <a:lstStyle/>
        <a:p>
          <a:endParaRPr lang="en-US"/>
        </a:p>
      </dgm:t>
    </dgm:pt>
    <dgm:pt modelId="{BEC165C9-BA81-4B92-BC78-D7E8C6D8FED6}" type="sibTrans" cxnId="{1164FE41-2E7A-4FEA-9E83-850AC8CE04B1}">
      <dgm:prSet/>
      <dgm:spPr/>
      <dgm:t>
        <a:bodyPr/>
        <a:lstStyle/>
        <a:p>
          <a:endParaRPr lang="en-US"/>
        </a:p>
      </dgm:t>
    </dgm:pt>
    <dgm:pt modelId="{EEA6A80D-6AB3-444E-9829-358100FF10E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CONNECT GROUPS</a:t>
          </a:r>
        </a:p>
      </dgm:t>
    </dgm:pt>
    <dgm:pt modelId="{D2382873-ED47-44BE-BC7F-41EE788B8099}" type="parTrans" cxnId="{B23964C3-8AC2-403D-8A2E-A3BB67F66E6E}">
      <dgm:prSet/>
      <dgm:spPr/>
      <dgm:t>
        <a:bodyPr/>
        <a:lstStyle/>
        <a:p>
          <a:endParaRPr lang="en-US"/>
        </a:p>
      </dgm:t>
    </dgm:pt>
    <dgm:pt modelId="{024E4797-5796-43A9-91A9-D42C38B6B65E}" type="sibTrans" cxnId="{B23964C3-8AC2-403D-8A2E-A3BB67F66E6E}">
      <dgm:prSet/>
      <dgm:spPr/>
      <dgm:t>
        <a:bodyPr/>
        <a:lstStyle/>
        <a:p>
          <a:endParaRPr lang="en-US"/>
        </a:p>
      </dgm:t>
    </dgm:pt>
    <dgm:pt modelId="{75BF301C-1BFD-4CA5-A94D-084E5AA31763}" type="pres">
      <dgm:prSet presAssocID="{FAFCA360-41B5-40E3-B43C-1EF4B6549F66}" presName="Name0" presStyleCnt="0">
        <dgm:presLayoutVars>
          <dgm:dir/>
          <dgm:resizeHandles val="exact"/>
        </dgm:presLayoutVars>
      </dgm:prSet>
      <dgm:spPr/>
    </dgm:pt>
    <dgm:pt modelId="{9B1BF634-D0DC-42C8-8CF1-A3A5AED9D8C6}" type="pres">
      <dgm:prSet presAssocID="{FAFCA360-41B5-40E3-B43C-1EF4B6549F66}" presName="fgShape" presStyleLbl="fgShp" presStyleIdx="0" presStyleCnt="1" custLinFactNeighborX="0"/>
      <dgm:spPr/>
    </dgm:pt>
    <dgm:pt modelId="{D7B774BA-41EE-488B-8483-56E66492CDB5}" type="pres">
      <dgm:prSet presAssocID="{FAFCA360-41B5-40E3-B43C-1EF4B6549F66}" presName="linComp" presStyleCnt="0"/>
      <dgm:spPr/>
    </dgm:pt>
    <dgm:pt modelId="{C1E485ED-2861-475F-A6EB-5F448917F9EA}" type="pres">
      <dgm:prSet presAssocID="{49BFDA54-48F7-4B6B-BD40-DACE8E924FC9}" presName="compNode" presStyleCnt="0"/>
      <dgm:spPr/>
    </dgm:pt>
    <dgm:pt modelId="{BC50881D-EC7B-4094-B035-95B098D14ADD}" type="pres">
      <dgm:prSet presAssocID="{49BFDA54-48F7-4B6B-BD40-DACE8E924FC9}" presName="bkgdShape" presStyleLbl="node1" presStyleIdx="0" presStyleCnt="5" custLinFactNeighborX="-1316"/>
      <dgm:spPr/>
    </dgm:pt>
    <dgm:pt modelId="{18E123F6-504A-4158-B22B-BB888CB6EFC4}" type="pres">
      <dgm:prSet presAssocID="{49BFDA54-48F7-4B6B-BD40-DACE8E924FC9}" presName="nodeTx" presStyleLbl="node1" presStyleIdx="0" presStyleCnt="5">
        <dgm:presLayoutVars>
          <dgm:bulletEnabled val="1"/>
        </dgm:presLayoutVars>
      </dgm:prSet>
      <dgm:spPr/>
    </dgm:pt>
    <dgm:pt modelId="{0B2F2959-5FBA-4165-9501-50B817A68555}" type="pres">
      <dgm:prSet presAssocID="{49BFDA54-48F7-4B6B-BD40-DACE8E924FC9}" presName="invisiNode" presStyleLbl="node1" presStyleIdx="0" presStyleCnt="5"/>
      <dgm:spPr/>
    </dgm:pt>
    <dgm:pt modelId="{DDBE9E45-EEDC-45F5-BA0F-05B9DF1A8976}" type="pres">
      <dgm:prSet presAssocID="{49BFDA54-48F7-4B6B-BD40-DACE8E924FC9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FDDE2CCE-4677-4E11-BF96-666D60BF524E}" type="pres">
      <dgm:prSet presAssocID="{278D0256-7F6D-49A4-A60C-6D7E2D181159}" presName="sibTrans" presStyleLbl="sibTrans2D1" presStyleIdx="0" presStyleCnt="0"/>
      <dgm:spPr/>
    </dgm:pt>
    <dgm:pt modelId="{89F05C90-C3EC-44A1-90F1-3D6743835E30}" type="pres">
      <dgm:prSet presAssocID="{70C848A1-D4DA-455B-AD2F-5AA6265230EE}" presName="compNode" presStyleCnt="0"/>
      <dgm:spPr/>
    </dgm:pt>
    <dgm:pt modelId="{32E3BC3C-5D2B-493B-93C4-8C7CE1CA87DE}" type="pres">
      <dgm:prSet presAssocID="{70C848A1-D4DA-455B-AD2F-5AA6265230EE}" presName="bkgdShape" presStyleLbl="node1" presStyleIdx="1" presStyleCnt="5"/>
      <dgm:spPr/>
    </dgm:pt>
    <dgm:pt modelId="{30A0B3C1-4071-4819-A714-0A9E1F7FABB2}" type="pres">
      <dgm:prSet presAssocID="{70C848A1-D4DA-455B-AD2F-5AA6265230EE}" presName="nodeTx" presStyleLbl="node1" presStyleIdx="1" presStyleCnt="5">
        <dgm:presLayoutVars>
          <dgm:bulletEnabled val="1"/>
        </dgm:presLayoutVars>
      </dgm:prSet>
      <dgm:spPr/>
    </dgm:pt>
    <dgm:pt modelId="{A84FCF36-D803-4A67-BA29-FC18D58F42B7}" type="pres">
      <dgm:prSet presAssocID="{70C848A1-D4DA-455B-AD2F-5AA6265230EE}" presName="invisiNode" presStyleLbl="node1" presStyleIdx="1" presStyleCnt="5"/>
      <dgm:spPr/>
    </dgm:pt>
    <dgm:pt modelId="{5AFEBF3C-B257-482B-8620-C0CD6E48665A}" type="pres">
      <dgm:prSet presAssocID="{70C848A1-D4DA-455B-AD2F-5AA6265230EE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696A946-BDFC-4174-9D14-486D7438FA39}" type="pres">
      <dgm:prSet presAssocID="{BEC165C9-BA81-4B92-BC78-D7E8C6D8FED6}" presName="sibTrans" presStyleLbl="sibTrans2D1" presStyleIdx="0" presStyleCnt="0"/>
      <dgm:spPr/>
    </dgm:pt>
    <dgm:pt modelId="{BEB8D497-63AF-4DE1-BBD7-99A7386F5B25}" type="pres">
      <dgm:prSet presAssocID="{EEA6A80D-6AB3-444E-9829-358100FF10E3}" presName="compNode" presStyleCnt="0"/>
      <dgm:spPr/>
    </dgm:pt>
    <dgm:pt modelId="{03AB6BDC-14E6-4500-B96A-C30A97374C23}" type="pres">
      <dgm:prSet presAssocID="{EEA6A80D-6AB3-444E-9829-358100FF10E3}" presName="bkgdShape" presStyleLbl="node1" presStyleIdx="2" presStyleCnt="5"/>
      <dgm:spPr/>
    </dgm:pt>
    <dgm:pt modelId="{0F0B55F4-3E43-40A3-8056-09DA5680E414}" type="pres">
      <dgm:prSet presAssocID="{EEA6A80D-6AB3-444E-9829-358100FF10E3}" presName="nodeTx" presStyleLbl="node1" presStyleIdx="2" presStyleCnt="5">
        <dgm:presLayoutVars>
          <dgm:bulletEnabled val="1"/>
        </dgm:presLayoutVars>
      </dgm:prSet>
      <dgm:spPr/>
    </dgm:pt>
    <dgm:pt modelId="{0AC77140-CF52-4F31-8477-B50B043ECBDC}" type="pres">
      <dgm:prSet presAssocID="{EEA6A80D-6AB3-444E-9829-358100FF10E3}" presName="invisiNode" presStyleLbl="node1" presStyleIdx="2" presStyleCnt="5"/>
      <dgm:spPr/>
    </dgm:pt>
    <dgm:pt modelId="{5D51FF42-F053-40DB-A23E-7FA062BE4C9A}" type="pres">
      <dgm:prSet presAssocID="{EEA6A80D-6AB3-444E-9829-358100FF10E3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8F9831BB-7167-4576-9BA9-F94CA4ECF635}" type="pres">
      <dgm:prSet presAssocID="{024E4797-5796-43A9-91A9-D42C38B6B65E}" presName="sibTrans" presStyleLbl="sibTrans2D1" presStyleIdx="0" presStyleCnt="0"/>
      <dgm:spPr/>
    </dgm:pt>
    <dgm:pt modelId="{00C9E79F-3DBC-42EB-9AEE-E7762355E798}" type="pres">
      <dgm:prSet presAssocID="{15BA0A75-5FEB-4F76-B1EF-EB84CEEDE5CD}" presName="compNode" presStyleCnt="0"/>
      <dgm:spPr/>
    </dgm:pt>
    <dgm:pt modelId="{35F30E4F-73DB-4702-8594-80811818043D}" type="pres">
      <dgm:prSet presAssocID="{15BA0A75-5FEB-4F76-B1EF-EB84CEEDE5CD}" presName="bkgdShape" presStyleLbl="node1" presStyleIdx="3" presStyleCnt="5"/>
      <dgm:spPr/>
    </dgm:pt>
    <dgm:pt modelId="{4DB1CFE3-3224-4D53-86A3-D513DFF51243}" type="pres">
      <dgm:prSet presAssocID="{15BA0A75-5FEB-4F76-B1EF-EB84CEEDE5CD}" presName="nodeTx" presStyleLbl="node1" presStyleIdx="3" presStyleCnt="5">
        <dgm:presLayoutVars>
          <dgm:bulletEnabled val="1"/>
        </dgm:presLayoutVars>
      </dgm:prSet>
      <dgm:spPr/>
    </dgm:pt>
    <dgm:pt modelId="{8E510970-3EF3-48AA-B79B-18B0C8437584}" type="pres">
      <dgm:prSet presAssocID="{15BA0A75-5FEB-4F76-B1EF-EB84CEEDE5CD}" presName="invisiNode" presStyleLbl="node1" presStyleIdx="3" presStyleCnt="5"/>
      <dgm:spPr/>
    </dgm:pt>
    <dgm:pt modelId="{172CA875-4417-49CA-AE52-F2FA8236CF36}" type="pres">
      <dgm:prSet presAssocID="{15BA0A75-5FEB-4F76-B1EF-EB84CEEDE5CD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5435F502-179F-40EB-9B70-B8803E09BFBD}" type="pres">
      <dgm:prSet presAssocID="{CEBBC57E-3A12-4B82-BDE9-77C396F33DEC}" presName="sibTrans" presStyleLbl="sibTrans2D1" presStyleIdx="0" presStyleCnt="0"/>
      <dgm:spPr/>
    </dgm:pt>
    <dgm:pt modelId="{FDF2340E-69DB-4078-A916-A8B386490D5A}" type="pres">
      <dgm:prSet presAssocID="{E766CA7F-B164-4D75-9CDD-40A35FDB9CA5}" presName="compNode" presStyleCnt="0"/>
      <dgm:spPr/>
    </dgm:pt>
    <dgm:pt modelId="{D8E51C64-D606-4EB0-A078-658D234929AD}" type="pres">
      <dgm:prSet presAssocID="{E766CA7F-B164-4D75-9CDD-40A35FDB9CA5}" presName="bkgdShape" presStyleLbl="node1" presStyleIdx="4" presStyleCnt="5"/>
      <dgm:spPr/>
    </dgm:pt>
    <dgm:pt modelId="{AC058488-DD32-4599-B14B-C519AAEE2C4E}" type="pres">
      <dgm:prSet presAssocID="{E766CA7F-B164-4D75-9CDD-40A35FDB9CA5}" presName="nodeTx" presStyleLbl="node1" presStyleIdx="4" presStyleCnt="5">
        <dgm:presLayoutVars>
          <dgm:bulletEnabled val="1"/>
        </dgm:presLayoutVars>
      </dgm:prSet>
      <dgm:spPr/>
    </dgm:pt>
    <dgm:pt modelId="{057B8E97-7092-423A-95E6-73A30F1F2209}" type="pres">
      <dgm:prSet presAssocID="{E766CA7F-B164-4D75-9CDD-40A35FDB9CA5}" presName="invisiNode" presStyleLbl="node1" presStyleIdx="4" presStyleCnt="5"/>
      <dgm:spPr/>
    </dgm:pt>
    <dgm:pt modelId="{D7B7DF52-F03B-49E9-92D9-D34877FE1883}" type="pres">
      <dgm:prSet presAssocID="{E766CA7F-B164-4D75-9CDD-40A35FDB9CA5}" presName="imagNode" presStyleLbl="fgImgPlace1" presStyleIdx="4" presStyleCnt="5" custLinFactNeighborX="3026" custLinFactNeighborY="-106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</dgm:ptLst>
  <dgm:cxnLst>
    <dgm:cxn modelId="{070B0107-CC8E-41A2-8EC7-BA833EF9C2F7}" type="presOf" srcId="{49BFDA54-48F7-4B6B-BD40-DACE8E924FC9}" destId="{BC50881D-EC7B-4094-B035-95B098D14ADD}" srcOrd="0" destOrd="0" presId="urn:microsoft.com/office/officeart/2005/8/layout/hList7"/>
    <dgm:cxn modelId="{BA15E219-749E-421E-9463-2557AC9D4F0D}" type="presOf" srcId="{15BA0A75-5FEB-4F76-B1EF-EB84CEEDE5CD}" destId="{35F30E4F-73DB-4702-8594-80811818043D}" srcOrd="0" destOrd="0" presId="urn:microsoft.com/office/officeart/2005/8/layout/hList7"/>
    <dgm:cxn modelId="{5F8B951D-0828-45DA-B07F-BBAC20536756}" srcId="{FAFCA360-41B5-40E3-B43C-1EF4B6549F66}" destId="{15BA0A75-5FEB-4F76-B1EF-EB84CEEDE5CD}" srcOrd="3" destOrd="0" parTransId="{FF56D9CF-4FA8-4071-B4A0-0496A451B191}" sibTransId="{CEBBC57E-3A12-4B82-BDE9-77C396F33DEC}"/>
    <dgm:cxn modelId="{92B4871E-209D-48B4-A075-93AB3B7387AD}" type="presOf" srcId="{E766CA7F-B164-4D75-9CDD-40A35FDB9CA5}" destId="{D8E51C64-D606-4EB0-A078-658D234929AD}" srcOrd="0" destOrd="0" presId="urn:microsoft.com/office/officeart/2005/8/layout/hList7"/>
    <dgm:cxn modelId="{F4F3732B-0D3A-4CD1-976B-FB6E54F89802}" srcId="{FAFCA360-41B5-40E3-B43C-1EF4B6549F66}" destId="{E766CA7F-B164-4D75-9CDD-40A35FDB9CA5}" srcOrd="4" destOrd="0" parTransId="{3EFB0443-85E6-4A9A-9AED-47C63E420BA5}" sibTransId="{B2551D67-E161-42F4-BFC3-AC9960EF1CD4}"/>
    <dgm:cxn modelId="{005A215E-4219-4477-91B5-792F426312CC}" type="presOf" srcId="{70C848A1-D4DA-455B-AD2F-5AA6265230EE}" destId="{30A0B3C1-4071-4819-A714-0A9E1F7FABB2}" srcOrd="1" destOrd="0" presId="urn:microsoft.com/office/officeart/2005/8/layout/hList7"/>
    <dgm:cxn modelId="{1164FE41-2E7A-4FEA-9E83-850AC8CE04B1}" srcId="{FAFCA360-41B5-40E3-B43C-1EF4B6549F66}" destId="{70C848A1-D4DA-455B-AD2F-5AA6265230EE}" srcOrd="1" destOrd="0" parTransId="{27829086-60E6-4EA2-A473-E5A96D53508C}" sibTransId="{BEC165C9-BA81-4B92-BC78-D7E8C6D8FED6}"/>
    <dgm:cxn modelId="{CC573A48-F47E-4CD7-B54A-E32C65C799D2}" type="presOf" srcId="{278D0256-7F6D-49A4-A60C-6D7E2D181159}" destId="{FDDE2CCE-4677-4E11-BF96-666D60BF524E}" srcOrd="0" destOrd="0" presId="urn:microsoft.com/office/officeart/2005/8/layout/hList7"/>
    <dgm:cxn modelId="{F9DDCF79-E7E5-4973-B70C-0AC031F44816}" srcId="{FAFCA360-41B5-40E3-B43C-1EF4B6549F66}" destId="{49BFDA54-48F7-4B6B-BD40-DACE8E924FC9}" srcOrd="0" destOrd="0" parTransId="{B89A47BD-4B9A-467A-A14C-7A171CC66073}" sibTransId="{278D0256-7F6D-49A4-A60C-6D7E2D181159}"/>
    <dgm:cxn modelId="{BFCC5597-782E-47F6-A81D-454C1CDD0AF3}" type="presOf" srcId="{024E4797-5796-43A9-91A9-D42C38B6B65E}" destId="{8F9831BB-7167-4576-9BA9-F94CA4ECF635}" srcOrd="0" destOrd="0" presId="urn:microsoft.com/office/officeart/2005/8/layout/hList7"/>
    <dgm:cxn modelId="{4FA6DC9D-0BE5-4AAF-AD88-7E0E7BD6DC7A}" type="presOf" srcId="{49BFDA54-48F7-4B6B-BD40-DACE8E924FC9}" destId="{18E123F6-504A-4158-B22B-BB888CB6EFC4}" srcOrd="1" destOrd="0" presId="urn:microsoft.com/office/officeart/2005/8/layout/hList7"/>
    <dgm:cxn modelId="{F48997AA-3957-4E80-8150-AD19958D1092}" type="presOf" srcId="{CEBBC57E-3A12-4B82-BDE9-77C396F33DEC}" destId="{5435F502-179F-40EB-9B70-B8803E09BFBD}" srcOrd="0" destOrd="0" presId="urn:microsoft.com/office/officeart/2005/8/layout/hList7"/>
    <dgm:cxn modelId="{5F4F43B9-99D7-4604-96B1-CABA7F3DA9C2}" type="presOf" srcId="{EEA6A80D-6AB3-444E-9829-358100FF10E3}" destId="{03AB6BDC-14E6-4500-B96A-C30A97374C23}" srcOrd="0" destOrd="0" presId="urn:microsoft.com/office/officeart/2005/8/layout/hList7"/>
    <dgm:cxn modelId="{82E0E9BC-F03D-411B-8848-6768D2FD283D}" type="presOf" srcId="{70C848A1-D4DA-455B-AD2F-5AA6265230EE}" destId="{32E3BC3C-5D2B-493B-93C4-8C7CE1CA87DE}" srcOrd="0" destOrd="0" presId="urn:microsoft.com/office/officeart/2005/8/layout/hList7"/>
    <dgm:cxn modelId="{19CF58BD-A17D-4262-BF92-CADD0A1555C7}" type="presOf" srcId="{15BA0A75-5FEB-4F76-B1EF-EB84CEEDE5CD}" destId="{4DB1CFE3-3224-4D53-86A3-D513DFF51243}" srcOrd="1" destOrd="0" presId="urn:microsoft.com/office/officeart/2005/8/layout/hList7"/>
    <dgm:cxn modelId="{E31143BE-5202-4146-B56F-342AF8813D50}" type="presOf" srcId="{BEC165C9-BA81-4B92-BC78-D7E8C6D8FED6}" destId="{D696A946-BDFC-4174-9D14-486D7438FA39}" srcOrd="0" destOrd="0" presId="urn:microsoft.com/office/officeart/2005/8/layout/hList7"/>
    <dgm:cxn modelId="{B23964C3-8AC2-403D-8A2E-A3BB67F66E6E}" srcId="{FAFCA360-41B5-40E3-B43C-1EF4B6549F66}" destId="{EEA6A80D-6AB3-444E-9829-358100FF10E3}" srcOrd="2" destOrd="0" parTransId="{D2382873-ED47-44BE-BC7F-41EE788B8099}" sibTransId="{024E4797-5796-43A9-91A9-D42C38B6B65E}"/>
    <dgm:cxn modelId="{4634B2D7-359A-4A38-84CA-50BFBDA765C5}" type="presOf" srcId="{EEA6A80D-6AB3-444E-9829-358100FF10E3}" destId="{0F0B55F4-3E43-40A3-8056-09DA5680E414}" srcOrd="1" destOrd="0" presId="urn:microsoft.com/office/officeart/2005/8/layout/hList7"/>
    <dgm:cxn modelId="{969DC8F7-4234-441D-BBA6-C9AFBE4922AB}" type="presOf" srcId="{FAFCA360-41B5-40E3-B43C-1EF4B6549F66}" destId="{75BF301C-1BFD-4CA5-A94D-084E5AA31763}" srcOrd="0" destOrd="0" presId="urn:microsoft.com/office/officeart/2005/8/layout/hList7"/>
    <dgm:cxn modelId="{277760FA-C79F-4E2E-94F8-76915EFED631}" type="presOf" srcId="{E766CA7F-B164-4D75-9CDD-40A35FDB9CA5}" destId="{AC058488-DD32-4599-B14B-C519AAEE2C4E}" srcOrd="1" destOrd="0" presId="urn:microsoft.com/office/officeart/2005/8/layout/hList7"/>
    <dgm:cxn modelId="{03AF3625-B54F-4D56-A992-F61088D43B13}" type="presParOf" srcId="{75BF301C-1BFD-4CA5-A94D-084E5AA31763}" destId="{9B1BF634-D0DC-42C8-8CF1-A3A5AED9D8C6}" srcOrd="0" destOrd="0" presId="urn:microsoft.com/office/officeart/2005/8/layout/hList7"/>
    <dgm:cxn modelId="{5DFA4F58-1B37-496D-883E-4E22D9273563}" type="presParOf" srcId="{75BF301C-1BFD-4CA5-A94D-084E5AA31763}" destId="{D7B774BA-41EE-488B-8483-56E66492CDB5}" srcOrd="1" destOrd="0" presId="urn:microsoft.com/office/officeart/2005/8/layout/hList7"/>
    <dgm:cxn modelId="{CF57BC23-3F60-47F0-B92A-4FF3ED752C52}" type="presParOf" srcId="{D7B774BA-41EE-488B-8483-56E66492CDB5}" destId="{C1E485ED-2861-475F-A6EB-5F448917F9EA}" srcOrd="0" destOrd="0" presId="urn:microsoft.com/office/officeart/2005/8/layout/hList7"/>
    <dgm:cxn modelId="{ED7DE996-2B10-4FF8-B47B-564A38F402E2}" type="presParOf" srcId="{C1E485ED-2861-475F-A6EB-5F448917F9EA}" destId="{BC50881D-EC7B-4094-B035-95B098D14ADD}" srcOrd="0" destOrd="0" presId="urn:microsoft.com/office/officeart/2005/8/layout/hList7"/>
    <dgm:cxn modelId="{5775F554-9E73-410B-945B-2BABB0D5B8FC}" type="presParOf" srcId="{C1E485ED-2861-475F-A6EB-5F448917F9EA}" destId="{18E123F6-504A-4158-B22B-BB888CB6EFC4}" srcOrd="1" destOrd="0" presId="urn:microsoft.com/office/officeart/2005/8/layout/hList7"/>
    <dgm:cxn modelId="{6FB6FDDA-227E-4B7A-A499-F098C451180D}" type="presParOf" srcId="{C1E485ED-2861-475F-A6EB-5F448917F9EA}" destId="{0B2F2959-5FBA-4165-9501-50B817A68555}" srcOrd="2" destOrd="0" presId="urn:microsoft.com/office/officeart/2005/8/layout/hList7"/>
    <dgm:cxn modelId="{22B04034-A497-4E10-8F8C-5A47F8093F9E}" type="presParOf" srcId="{C1E485ED-2861-475F-A6EB-5F448917F9EA}" destId="{DDBE9E45-EEDC-45F5-BA0F-05B9DF1A8976}" srcOrd="3" destOrd="0" presId="urn:microsoft.com/office/officeart/2005/8/layout/hList7"/>
    <dgm:cxn modelId="{18B2EE21-05FE-4179-A32B-879847EA718F}" type="presParOf" srcId="{D7B774BA-41EE-488B-8483-56E66492CDB5}" destId="{FDDE2CCE-4677-4E11-BF96-666D60BF524E}" srcOrd="1" destOrd="0" presId="urn:microsoft.com/office/officeart/2005/8/layout/hList7"/>
    <dgm:cxn modelId="{337FB2A5-DDD8-46DC-8739-6B3324AB4972}" type="presParOf" srcId="{D7B774BA-41EE-488B-8483-56E66492CDB5}" destId="{89F05C90-C3EC-44A1-90F1-3D6743835E30}" srcOrd="2" destOrd="0" presId="urn:microsoft.com/office/officeart/2005/8/layout/hList7"/>
    <dgm:cxn modelId="{B1A3CD57-0E2D-4279-BEF4-523A4EBE2575}" type="presParOf" srcId="{89F05C90-C3EC-44A1-90F1-3D6743835E30}" destId="{32E3BC3C-5D2B-493B-93C4-8C7CE1CA87DE}" srcOrd="0" destOrd="0" presId="urn:microsoft.com/office/officeart/2005/8/layout/hList7"/>
    <dgm:cxn modelId="{2568E4AE-7ECE-4A25-8638-3E5639B8E7ED}" type="presParOf" srcId="{89F05C90-C3EC-44A1-90F1-3D6743835E30}" destId="{30A0B3C1-4071-4819-A714-0A9E1F7FABB2}" srcOrd="1" destOrd="0" presId="urn:microsoft.com/office/officeart/2005/8/layout/hList7"/>
    <dgm:cxn modelId="{622604A2-B48B-48A0-A2B0-98E175CBC788}" type="presParOf" srcId="{89F05C90-C3EC-44A1-90F1-3D6743835E30}" destId="{A84FCF36-D803-4A67-BA29-FC18D58F42B7}" srcOrd="2" destOrd="0" presId="urn:microsoft.com/office/officeart/2005/8/layout/hList7"/>
    <dgm:cxn modelId="{A33A0F6E-08FC-4F18-8511-7C622A79AD35}" type="presParOf" srcId="{89F05C90-C3EC-44A1-90F1-3D6743835E30}" destId="{5AFEBF3C-B257-482B-8620-C0CD6E48665A}" srcOrd="3" destOrd="0" presId="urn:microsoft.com/office/officeart/2005/8/layout/hList7"/>
    <dgm:cxn modelId="{7738F3E8-BB7A-4BC7-96B1-42248A932215}" type="presParOf" srcId="{D7B774BA-41EE-488B-8483-56E66492CDB5}" destId="{D696A946-BDFC-4174-9D14-486D7438FA39}" srcOrd="3" destOrd="0" presId="urn:microsoft.com/office/officeart/2005/8/layout/hList7"/>
    <dgm:cxn modelId="{A8311266-830E-4E9A-86AC-B2D1E58B82B6}" type="presParOf" srcId="{D7B774BA-41EE-488B-8483-56E66492CDB5}" destId="{BEB8D497-63AF-4DE1-BBD7-99A7386F5B25}" srcOrd="4" destOrd="0" presId="urn:microsoft.com/office/officeart/2005/8/layout/hList7"/>
    <dgm:cxn modelId="{B2FAAE08-8EE8-4A95-A140-233E6B2D74F8}" type="presParOf" srcId="{BEB8D497-63AF-4DE1-BBD7-99A7386F5B25}" destId="{03AB6BDC-14E6-4500-B96A-C30A97374C23}" srcOrd="0" destOrd="0" presId="urn:microsoft.com/office/officeart/2005/8/layout/hList7"/>
    <dgm:cxn modelId="{9D0969FB-D70E-4BCD-BF94-07F5AD75B794}" type="presParOf" srcId="{BEB8D497-63AF-4DE1-BBD7-99A7386F5B25}" destId="{0F0B55F4-3E43-40A3-8056-09DA5680E414}" srcOrd="1" destOrd="0" presId="urn:microsoft.com/office/officeart/2005/8/layout/hList7"/>
    <dgm:cxn modelId="{D26DB675-E36C-42F1-9EDE-E59BE0CA7419}" type="presParOf" srcId="{BEB8D497-63AF-4DE1-BBD7-99A7386F5B25}" destId="{0AC77140-CF52-4F31-8477-B50B043ECBDC}" srcOrd="2" destOrd="0" presId="urn:microsoft.com/office/officeart/2005/8/layout/hList7"/>
    <dgm:cxn modelId="{0F887A2D-0E4D-4A20-8D40-9E50CF764DDE}" type="presParOf" srcId="{BEB8D497-63AF-4DE1-BBD7-99A7386F5B25}" destId="{5D51FF42-F053-40DB-A23E-7FA062BE4C9A}" srcOrd="3" destOrd="0" presId="urn:microsoft.com/office/officeart/2005/8/layout/hList7"/>
    <dgm:cxn modelId="{50DB6FC0-4FF4-403E-99FD-5B4374179F16}" type="presParOf" srcId="{D7B774BA-41EE-488B-8483-56E66492CDB5}" destId="{8F9831BB-7167-4576-9BA9-F94CA4ECF635}" srcOrd="5" destOrd="0" presId="urn:microsoft.com/office/officeart/2005/8/layout/hList7"/>
    <dgm:cxn modelId="{A07B5A50-8919-4903-B49D-EEDE98894DDA}" type="presParOf" srcId="{D7B774BA-41EE-488B-8483-56E66492CDB5}" destId="{00C9E79F-3DBC-42EB-9AEE-E7762355E798}" srcOrd="6" destOrd="0" presId="urn:microsoft.com/office/officeart/2005/8/layout/hList7"/>
    <dgm:cxn modelId="{F676F925-A89D-40E0-92CB-58E3F6451933}" type="presParOf" srcId="{00C9E79F-3DBC-42EB-9AEE-E7762355E798}" destId="{35F30E4F-73DB-4702-8594-80811818043D}" srcOrd="0" destOrd="0" presId="urn:microsoft.com/office/officeart/2005/8/layout/hList7"/>
    <dgm:cxn modelId="{F8FA0718-991C-4CF2-BCC5-1877A7DEEA5B}" type="presParOf" srcId="{00C9E79F-3DBC-42EB-9AEE-E7762355E798}" destId="{4DB1CFE3-3224-4D53-86A3-D513DFF51243}" srcOrd="1" destOrd="0" presId="urn:microsoft.com/office/officeart/2005/8/layout/hList7"/>
    <dgm:cxn modelId="{2B527A33-F9FF-4CC8-846A-777F5CA4F8C5}" type="presParOf" srcId="{00C9E79F-3DBC-42EB-9AEE-E7762355E798}" destId="{8E510970-3EF3-48AA-B79B-18B0C8437584}" srcOrd="2" destOrd="0" presId="urn:microsoft.com/office/officeart/2005/8/layout/hList7"/>
    <dgm:cxn modelId="{12D08FB5-49BB-4B94-A978-94ED0AA20F84}" type="presParOf" srcId="{00C9E79F-3DBC-42EB-9AEE-E7762355E798}" destId="{172CA875-4417-49CA-AE52-F2FA8236CF36}" srcOrd="3" destOrd="0" presId="urn:microsoft.com/office/officeart/2005/8/layout/hList7"/>
    <dgm:cxn modelId="{A43B7E34-77BE-4376-9F74-98CEFD6345E5}" type="presParOf" srcId="{D7B774BA-41EE-488B-8483-56E66492CDB5}" destId="{5435F502-179F-40EB-9B70-B8803E09BFBD}" srcOrd="7" destOrd="0" presId="urn:microsoft.com/office/officeart/2005/8/layout/hList7"/>
    <dgm:cxn modelId="{40D24BAE-C8EB-477C-B93C-8C76CF701950}" type="presParOf" srcId="{D7B774BA-41EE-488B-8483-56E66492CDB5}" destId="{FDF2340E-69DB-4078-A916-A8B386490D5A}" srcOrd="8" destOrd="0" presId="urn:microsoft.com/office/officeart/2005/8/layout/hList7"/>
    <dgm:cxn modelId="{30C274F7-F76B-433F-A985-607E9456E8A5}" type="presParOf" srcId="{FDF2340E-69DB-4078-A916-A8B386490D5A}" destId="{D8E51C64-D606-4EB0-A078-658D234929AD}" srcOrd="0" destOrd="0" presId="urn:microsoft.com/office/officeart/2005/8/layout/hList7"/>
    <dgm:cxn modelId="{AF9C823A-2ECB-483A-8EA2-AB27F4146402}" type="presParOf" srcId="{FDF2340E-69DB-4078-A916-A8B386490D5A}" destId="{AC058488-DD32-4599-B14B-C519AAEE2C4E}" srcOrd="1" destOrd="0" presId="urn:microsoft.com/office/officeart/2005/8/layout/hList7"/>
    <dgm:cxn modelId="{9C8B7FB3-93C4-4282-B0BF-A555C57A7375}" type="presParOf" srcId="{FDF2340E-69DB-4078-A916-A8B386490D5A}" destId="{057B8E97-7092-423A-95E6-73A30F1F2209}" srcOrd="2" destOrd="0" presId="urn:microsoft.com/office/officeart/2005/8/layout/hList7"/>
    <dgm:cxn modelId="{73031C5E-49D1-438B-9AFF-5FBCD628EEA0}" type="presParOf" srcId="{FDF2340E-69DB-4078-A916-A8B386490D5A}" destId="{D7B7DF52-F03B-49E9-92D9-D34877FE188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BFEB2B-864F-4890-9E97-E4BB94BA47BA}" type="doc">
      <dgm:prSet loTypeId="urn:diagrams.loki3.com/VaryingWidthList" loCatId="list" qsTypeId="urn:microsoft.com/office/officeart/2005/8/quickstyle/simple1" qsCatId="simple" csTypeId="urn:microsoft.com/office/officeart/2005/8/colors/colorful4" csCatId="colorful" phldr="1"/>
      <dgm:spPr/>
    </dgm:pt>
    <dgm:pt modelId="{C5266566-43D2-45D4-A8DE-46F5FF0325C6}">
      <dgm:prSet phldrT="[Text]"/>
      <dgm:spPr/>
      <dgm:t>
        <a:bodyPr/>
        <a:lstStyle/>
        <a:p>
          <a:r>
            <a:rPr lang="en-US" dirty="0"/>
            <a:t>DESIGNATED SPACE</a:t>
          </a:r>
        </a:p>
      </dgm:t>
    </dgm:pt>
    <dgm:pt modelId="{7F7D61BE-EF7A-4605-8A1D-807678B7D96D}" type="parTrans" cxnId="{457D3F9B-C25D-438B-BCD2-79A8F88B8E53}">
      <dgm:prSet/>
      <dgm:spPr/>
      <dgm:t>
        <a:bodyPr/>
        <a:lstStyle/>
        <a:p>
          <a:endParaRPr lang="en-US"/>
        </a:p>
      </dgm:t>
    </dgm:pt>
    <dgm:pt modelId="{DB90AA03-9D84-4238-B79B-953E583112CB}" type="sibTrans" cxnId="{457D3F9B-C25D-438B-BCD2-79A8F88B8E53}">
      <dgm:prSet/>
      <dgm:spPr/>
      <dgm:t>
        <a:bodyPr/>
        <a:lstStyle/>
        <a:p>
          <a:endParaRPr lang="en-US"/>
        </a:p>
      </dgm:t>
    </dgm:pt>
    <dgm:pt modelId="{FDBD06F1-955A-4FA5-8B3A-DB8CB4BDBCFE}">
      <dgm:prSet phldrT="[Text]"/>
      <dgm:spPr/>
      <dgm:t>
        <a:bodyPr/>
        <a:lstStyle/>
        <a:p>
          <a:r>
            <a:rPr lang="en-US" dirty="0"/>
            <a:t>ADDITIONAL PROFESSIONAL STAFF</a:t>
          </a:r>
        </a:p>
      </dgm:t>
    </dgm:pt>
    <dgm:pt modelId="{24A5C761-FFC4-497F-B5BF-49D4C203F3A0}" type="parTrans" cxnId="{B0FB2D6A-F0D8-4508-AEFC-14215B6F8BF0}">
      <dgm:prSet/>
      <dgm:spPr/>
      <dgm:t>
        <a:bodyPr/>
        <a:lstStyle/>
        <a:p>
          <a:endParaRPr lang="en-US"/>
        </a:p>
      </dgm:t>
    </dgm:pt>
    <dgm:pt modelId="{01658745-F4D0-4BB0-BA5D-53FA7E861312}" type="sibTrans" cxnId="{B0FB2D6A-F0D8-4508-AEFC-14215B6F8BF0}">
      <dgm:prSet/>
      <dgm:spPr/>
      <dgm:t>
        <a:bodyPr/>
        <a:lstStyle/>
        <a:p>
          <a:endParaRPr lang="en-US"/>
        </a:p>
      </dgm:t>
    </dgm:pt>
    <dgm:pt modelId="{544B3686-C560-43BF-9176-CA7B4405FE1A}">
      <dgm:prSet phldrT="[Text]"/>
      <dgm:spPr/>
      <dgm:t>
        <a:bodyPr/>
        <a:lstStyle/>
        <a:p>
          <a:r>
            <a:rPr lang="en-US" dirty="0"/>
            <a:t>EXPANDED  VOLUNTEER OPPORTUNITIES</a:t>
          </a:r>
        </a:p>
      </dgm:t>
    </dgm:pt>
    <dgm:pt modelId="{4B794424-5A39-415D-B814-65E1FA0DAD5E}" type="parTrans" cxnId="{51BF6CCF-22D9-4362-AB44-275F11E53BD1}">
      <dgm:prSet/>
      <dgm:spPr/>
      <dgm:t>
        <a:bodyPr/>
        <a:lstStyle/>
        <a:p>
          <a:endParaRPr lang="en-US"/>
        </a:p>
      </dgm:t>
    </dgm:pt>
    <dgm:pt modelId="{60C96DB5-44D3-4A5A-A22F-DC9293AB17F7}" type="sibTrans" cxnId="{51BF6CCF-22D9-4362-AB44-275F11E53BD1}">
      <dgm:prSet/>
      <dgm:spPr/>
      <dgm:t>
        <a:bodyPr/>
        <a:lstStyle/>
        <a:p>
          <a:endParaRPr lang="en-US"/>
        </a:p>
      </dgm:t>
    </dgm:pt>
    <dgm:pt modelId="{EF1BAE24-006B-4BCA-B21B-6A0277BE1A7E}" type="pres">
      <dgm:prSet presAssocID="{19BFEB2B-864F-4890-9E97-E4BB94BA47BA}" presName="Name0" presStyleCnt="0">
        <dgm:presLayoutVars>
          <dgm:resizeHandles/>
        </dgm:presLayoutVars>
      </dgm:prSet>
      <dgm:spPr/>
    </dgm:pt>
    <dgm:pt modelId="{6CDD96CA-A109-4000-9D93-0CB48A30D2E7}" type="pres">
      <dgm:prSet presAssocID="{C5266566-43D2-45D4-A8DE-46F5FF0325C6}" presName="text" presStyleLbl="node1" presStyleIdx="0" presStyleCnt="3" custScaleX="161313">
        <dgm:presLayoutVars>
          <dgm:bulletEnabled val="1"/>
        </dgm:presLayoutVars>
      </dgm:prSet>
      <dgm:spPr/>
    </dgm:pt>
    <dgm:pt modelId="{E6868A57-0057-4C36-9D72-1794B98B2B02}" type="pres">
      <dgm:prSet presAssocID="{DB90AA03-9D84-4238-B79B-953E583112CB}" presName="space" presStyleCnt="0"/>
      <dgm:spPr/>
    </dgm:pt>
    <dgm:pt modelId="{14F532C8-5140-4583-A08F-F073BFA93FF5}" type="pres">
      <dgm:prSet presAssocID="{FDBD06F1-955A-4FA5-8B3A-DB8CB4BDBCFE}" presName="text" presStyleLbl="node1" presStyleIdx="1" presStyleCnt="3" custScaleX="120703" custLinFactNeighborX="-5097" custLinFactNeighborY="0">
        <dgm:presLayoutVars>
          <dgm:bulletEnabled val="1"/>
        </dgm:presLayoutVars>
      </dgm:prSet>
      <dgm:spPr/>
    </dgm:pt>
    <dgm:pt modelId="{7A76CAF0-F577-4073-9F2E-D4E4B13B9426}" type="pres">
      <dgm:prSet presAssocID="{01658745-F4D0-4BB0-BA5D-53FA7E861312}" presName="space" presStyleCnt="0"/>
      <dgm:spPr/>
    </dgm:pt>
    <dgm:pt modelId="{C59CB668-7AB1-4E62-BA23-0746DCDA92B9}" type="pres">
      <dgm:prSet presAssocID="{544B3686-C560-43BF-9176-CA7B4405FE1A}" presName="text" presStyleLbl="node1" presStyleIdx="2" presStyleCnt="3">
        <dgm:presLayoutVars>
          <dgm:bulletEnabled val="1"/>
        </dgm:presLayoutVars>
      </dgm:prSet>
      <dgm:spPr/>
    </dgm:pt>
  </dgm:ptLst>
  <dgm:cxnLst>
    <dgm:cxn modelId="{A2078E5F-245D-4B91-BFB4-C7A8C2E6BA10}" type="presOf" srcId="{19BFEB2B-864F-4890-9E97-E4BB94BA47BA}" destId="{EF1BAE24-006B-4BCA-B21B-6A0277BE1A7E}" srcOrd="0" destOrd="0" presId="urn:diagrams.loki3.com/VaryingWidthList"/>
    <dgm:cxn modelId="{B0FB2D6A-F0D8-4508-AEFC-14215B6F8BF0}" srcId="{19BFEB2B-864F-4890-9E97-E4BB94BA47BA}" destId="{FDBD06F1-955A-4FA5-8B3A-DB8CB4BDBCFE}" srcOrd="1" destOrd="0" parTransId="{24A5C761-FFC4-497F-B5BF-49D4C203F3A0}" sibTransId="{01658745-F4D0-4BB0-BA5D-53FA7E861312}"/>
    <dgm:cxn modelId="{B5033C72-21CE-4685-AE42-ADADF3902DB0}" type="presOf" srcId="{544B3686-C560-43BF-9176-CA7B4405FE1A}" destId="{C59CB668-7AB1-4E62-BA23-0746DCDA92B9}" srcOrd="0" destOrd="0" presId="urn:diagrams.loki3.com/VaryingWidthList"/>
    <dgm:cxn modelId="{FC0DFD8A-0D68-48C8-9724-C8EBE56BDB17}" type="presOf" srcId="{FDBD06F1-955A-4FA5-8B3A-DB8CB4BDBCFE}" destId="{14F532C8-5140-4583-A08F-F073BFA93FF5}" srcOrd="0" destOrd="0" presId="urn:diagrams.loki3.com/VaryingWidthList"/>
    <dgm:cxn modelId="{457D3F9B-C25D-438B-BCD2-79A8F88B8E53}" srcId="{19BFEB2B-864F-4890-9E97-E4BB94BA47BA}" destId="{C5266566-43D2-45D4-A8DE-46F5FF0325C6}" srcOrd="0" destOrd="0" parTransId="{7F7D61BE-EF7A-4605-8A1D-807678B7D96D}" sibTransId="{DB90AA03-9D84-4238-B79B-953E583112CB}"/>
    <dgm:cxn modelId="{51BF6CCF-22D9-4362-AB44-275F11E53BD1}" srcId="{19BFEB2B-864F-4890-9E97-E4BB94BA47BA}" destId="{544B3686-C560-43BF-9176-CA7B4405FE1A}" srcOrd="2" destOrd="0" parTransId="{4B794424-5A39-415D-B814-65E1FA0DAD5E}" sibTransId="{60C96DB5-44D3-4A5A-A22F-DC9293AB17F7}"/>
    <dgm:cxn modelId="{9B03E5D2-F99F-46E7-80B3-DDBA47D4973D}" type="presOf" srcId="{C5266566-43D2-45D4-A8DE-46F5FF0325C6}" destId="{6CDD96CA-A109-4000-9D93-0CB48A30D2E7}" srcOrd="0" destOrd="0" presId="urn:diagrams.loki3.com/VaryingWidthList"/>
    <dgm:cxn modelId="{BF0580F6-6EAD-44D2-9845-34502822AC00}" type="presParOf" srcId="{EF1BAE24-006B-4BCA-B21B-6A0277BE1A7E}" destId="{6CDD96CA-A109-4000-9D93-0CB48A30D2E7}" srcOrd="0" destOrd="0" presId="urn:diagrams.loki3.com/VaryingWidthList"/>
    <dgm:cxn modelId="{A9A167EA-1BFE-454A-AAFB-C11B8E5EE7E6}" type="presParOf" srcId="{EF1BAE24-006B-4BCA-B21B-6A0277BE1A7E}" destId="{E6868A57-0057-4C36-9D72-1794B98B2B02}" srcOrd="1" destOrd="0" presId="urn:diagrams.loki3.com/VaryingWidthList"/>
    <dgm:cxn modelId="{147C923C-7964-4D71-B362-594B8F697D3B}" type="presParOf" srcId="{EF1BAE24-006B-4BCA-B21B-6A0277BE1A7E}" destId="{14F532C8-5140-4583-A08F-F073BFA93FF5}" srcOrd="2" destOrd="0" presId="urn:diagrams.loki3.com/VaryingWidthList"/>
    <dgm:cxn modelId="{F563B9F1-E17E-4602-AA7F-C157CC7E88F3}" type="presParOf" srcId="{EF1BAE24-006B-4BCA-B21B-6A0277BE1A7E}" destId="{7A76CAF0-F577-4073-9F2E-D4E4B13B9426}" srcOrd="3" destOrd="0" presId="urn:diagrams.loki3.com/VaryingWidthList"/>
    <dgm:cxn modelId="{F0193789-1ED1-4886-8F2D-EC70054B8267}" type="presParOf" srcId="{EF1BAE24-006B-4BCA-B21B-6A0277BE1A7E}" destId="{C59CB668-7AB1-4E62-BA23-0746DCDA92B9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25BAC7-984E-4C0E-A937-170AC7202208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C28D9E5F-BBD6-424D-A3D8-DDFA834E4202}">
      <dgm:prSet phldrT="[Text]"/>
      <dgm:spPr/>
      <dgm:t>
        <a:bodyPr/>
        <a:lstStyle/>
        <a:p>
          <a:r>
            <a:rPr lang="en-US" dirty="0"/>
            <a:t>PRESCHOOL WORKSHOPS</a:t>
          </a:r>
        </a:p>
      </dgm:t>
    </dgm:pt>
    <dgm:pt modelId="{0E9B6239-4785-4D50-9FF8-C609370B3BC8}" type="parTrans" cxnId="{706FEE9E-EE57-4671-ADC3-A5562C6A180C}">
      <dgm:prSet/>
      <dgm:spPr/>
      <dgm:t>
        <a:bodyPr/>
        <a:lstStyle/>
        <a:p>
          <a:endParaRPr lang="en-US"/>
        </a:p>
      </dgm:t>
    </dgm:pt>
    <dgm:pt modelId="{4A281C81-D892-4632-BEDF-D6AED6C3F293}" type="sibTrans" cxnId="{706FEE9E-EE57-4671-ADC3-A5562C6A180C}">
      <dgm:prSet/>
      <dgm:spPr/>
      <dgm:t>
        <a:bodyPr/>
        <a:lstStyle/>
        <a:p>
          <a:endParaRPr lang="en-US"/>
        </a:p>
      </dgm:t>
    </dgm:pt>
    <dgm:pt modelId="{A7946AEB-3980-4CDC-BA66-770C5F18C44D}">
      <dgm:prSet phldrT="[Text]"/>
      <dgm:spPr/>
      <dgm:t>
        <a:bodyPr/>
        <a:lstStyle/>
        <a:p>
          <a:r>
            <a:rPr lang="en-US" dirty="0"/>
            <a:t>FOCUS TEEN/YOUNG ADULT GROUPS</a:t>
          </a:r>
        </a:p>
      </dgm:t>
    </dgm:pt>
    <dgm:pt modelId="{F2291534-5601-485B-9D05-B620B349D7C0}" type="parTrans" cxnId="{F24839B8-E0A6-4CAE-AEB0-6F59340E175C}">
      <dgm:prSet/>
      <dgm:spPr/>
      <dgm:t>
        <a:bodyPr/>
        <a:lstStyle/>
        <a:p>
          <a:endParaRPr lang="en-US"/>
        </a:p>
      </dgm:t>
    </dgm:pt>
    <dgm:pt modelId="{7CE9346B-4679-48D6-ADE8-7111322D1360}" type="sibTrans" cxnId="{F24839B8-E0A6-4CAE-AEB0-6F59340E175C}">
      <dgm:prSet/>
      <dgm:spPr/>
      <dgm:t>
        <a:bodyPr/>
        <a:lstStyle/>
        <a:p>
          <a:endParaRPr lang="en-US"/>
        </a:p>
      </dgm:t>
    </dgm:pt>
    <dgm:pt modelId="{08773960-E724-4F14-9694-BA4FEE17A0C1}">
      <dgm:prSet phldrT="[Text]"/>
      <dgm:spPr/>
      <dgm:t>
        <a:bodyPr/>
        <a:lstStyle/>
        <a:p>
          <a:r>
            <a:rPr lang="en-US" dirty="0"/>
            <a:t>VOCATIONAL SKILLS TRAINING</a:t>
          </a:r>
        </a:p>
      </dgm:t>
    </dgm:pt>
    <dgm:pt modelId="{8A1D174F-F80D-43AD-A105-4481D0BE3ACF}" type="parTrans" cxnId="{F10903A0-71E0-4C72-91C1-6EC38C477541}">
      <dgm:prSet/>
      <dgm:spPr/>
      <dgm:t>
        <a:bodyPr/>
        <a:lstStyle/>
        <a:p>
          <a:endParaRPr lang="en-US"/>
        </a:p>
      </dgm:t>
    </dgm:pt>
    <dgm:pt modelId="{CF3AB617-603D-4991-92F0-664050B9096C}" type="sibTrans" cxnId="{F10903A0-71E0-4C72-91C1-6EC38C477541}">
      <dgm:prSet/>
      <dgm:spPr/>
      <dgm:t>
        <a:bodyPr/>
        <a:lstStyle/>
        <a:p>
          <a:endParaRPr lang="en-US"/>
        </a:p>
      </dgm:t>
    </dgm:pt>
    <dgm:pt modelId="{F21C26B5-DF39-4482-BCDF-3547CF7F69B5}" type="pres">
      <dgm:prSet presAssocID="{8225BAC7-984E-4C0E-A937-170AC7202208}" presName="Name0" presStyleCnt="0">
        <dgm:presLayoutVars>
          <dgm:resizeHandles/>
        </dgm:presLayoutVars>
      </dgm:prSet>
      <dgm:spPr/>
    </dgm:pt>
    <dgm:pt modelId="{643D3FA8-0FAC-489A-A18C-D92C20F8802B}" type="pres">
      <dgm:prSet presAssocID="{C28D9E5F-BBD6-424D-A3D8-DDFA834E4202}" presName="text" presStyleLbl="node1" presStyleIdx="0" presStyleCnt="3">
        <dgm:presLayoutVars>
          <dgm:bulletEnabled val="1"/>
        </dgm:presLayoutVars>
      </dgm:prSet>
      <dgm:spPr/>
    </dgm:pt>
    <dgm:pt modelId="{B81E9A62-75F1-497C-819E-77A823325D55}" type="pres">
      <dgm:prSet presAssocID="{4A281C81-D892-4632-BEDF-D6AED6C3F293}" presName="space" presStyleCnt="0"/>
      <dgm:spPr/>
    </dgm:pt>
    <dgm:pt modelId="{3B30E3C9-AACF-4566-BAF8-2435BA8A00E1}" type="pres">
      <dgm:prSet presAssocID="{A7946AEB-3980-4CDC-BA66-770C5F18C44D}" presName="text" presStyleLbl="node1" presStyleIdx="1" presStyleCnt="3">
        <dgm:presLayoutVars>
          <dgm:bulletEnabled val="1"/>
        </dgm:presLayoutVars>
      </dgm:prSet>
      <dgm:spPr/>
    </dgm:pt>
    <dgm:pt modelId="{9EFF221F-3E50-4871-8F46-129673BC9857}" type="pres">
      <dgm:prSet presAssocID="{7CE9346B-4679-48D6-ADE8-7111322D1360}" presName="space" presStyleCnt="0"/>
      <dgm:spPr/>
    </dgm:pt>
    <dgm:pt modelId="{ECBA8053-EF5F-4577-AE8F-172B2547379F}" type="pres">
      <dgm:prSet presAssocID="{08773960-E724-4F14-9694-BA4FEE17A0C1}" presName="text" presStyleLbl="node1" presStyleIdx="2" presStyleCnt="3">
        <dgm:presLayoutVars>
          <dgm:bulletEnabled val="1"/>
        </dgm:presLayoutVars>
      </dgm:prSet>
      <dgm:spPr/>
    </dgm:pt>
  </dgm:ptLst>
  <dgm:cxnLst>
    <dgm:cxn modelId="{4EA72B25-651D-47A8-B525-49E2BA79E62E}" type="presOf" srcId="{08773960-E724-4F14-9694-BA4FEE17A0C1}" destId="{ECBA8053-EF5F-4577-AE8F-172B2547379F}" srcOrd="0" destOrd="0" presId="urn:diagrams.loki3.com/VaryingWidthList"/>
    <dgm:cxn modelId="{C1887E39-3DDC-478D-A8CB-041EF6F752D5}" type="presOf" srcId="{C28D9E5F-BBD6-424D-A3D8-DDFA834E4202}" destId="{643D3FA8-0FAC-489A-A18C-D92C20F8802B}" srcOrd="0" destOrd="0" presId="urn:diagrams.loki3.com/VaryingWidthList"/>
    <dgm:cxn modelId="{0237535B-2164-46CA-86D8-C68CB13F2875}" type="presOf" srcId="{8225BAC7-984E-4C0E-A937-170AC7202208}" destId="{F21C26B5-DF39-4482-BCDF-3547CF7F69B5}" srcOrd="0" destOrd="0" presId="urn:diagrams.loki3.com/VaryingWidthList"/>
    <dgm:cxn modelId="{706FEE9E-EE57-4671-ADC3-A5562C6A180C}" srcId="{8225BAC7-984E-4C0E-A937-170AC7202208}" destId="{C28D9E5F-BBD6-424D-A3D8-DDFA834E4202}" srcOrd="0" destOrd="0" parTransId="{0E9B6239-4785-4D50-9FF8-C609370B3BC8}" sibTransId="{4A281C81-D892-4632-BEDF-D6AED6C3F293}"/>
    <dgm:cxn modelId="{F10903A0-71E0-4C72-91C1-6EC38C477541}" srcId="{8225BAC7-984E-4C0E-A937-170AC7202208}" destId="{08773960-E724-4F14-9694-BA4FEE17A0C1}" srcOrd="2" destOrd="0" parTransId="{8A1D174F-F80D-43AD-A105-4481D0BE3ACF}" sibTransId="{CF3AB617-603D-4991-92F0-664050B9096C}"/>
    <dgm:cxn modelId="{F24839B8-E0A6-4CAE-AEB0-6F59340E175C}" srcId="{8225BAC7-984E-4C0E-A937-170AC7202208}" destId="{A7946AEB-3980-4CDC-BA66-770C5F18C44D}" srcOrd="1" destOrd="0" parTransId="{F2291534-5601-485B-9D05-B620B349D7C0}" sibTransId="{7CE9346B-4679-48D6-ADE8-7111322D1360}"/>
    <dgm:cxn modelId="{8DA79CFB-2B37-42A4-9A1C-00055253CF0F}" type="presOf" srcId="{A7946AEB-3980-4CDC-BA66-770C5F18C44D}" destId="{3B30E3C9-AACF-4566-BAF8-2435BA8A00E1}" srcOrd="0" destOrd="0" presId="urn:diagrams.loki3.com/VaryingWidthList"/>
    <dgm:cxn modelId="{BC9F5863-E4F8-43F7-9D09-6B7870306B7D}" type="presParOf" srcId="{F21C26B5-DF39-4482-BCDF-3547CF7F69B5}" destId="{643D3FA8-0FAC-489A-A18C-D92C20F8802B}" srcOrd="0" destOrd="0" presId="urn:diagrams.loki3.com/VaryingWidthList"/>
    <dgm:cxn modelId="{A59D648F-C2EC-4A01-BFA2-4477D26B8E5D}" type="presParOf" srcId="{F21C26B5-DF39-4482-BCDF-3547CF7F69B5}" destId="{B81E9A62-75F1-497C-819E-77A823325D55}" srcOrd="1" destOrd="0" presId="urn:diagrams.loki3.com/VaryingWidthList"/>
    <dgm:cxn modelId="{34ACBEE7-5A34-4148-AACD-0B3705E09498}" type="presParOf" srcId="{F21C26B5-DF39-4482-BCDF-3547CF7F69B5}" destId="{3B30E3C9-AACF-4566-BAF8-2435BA8A00E1}" srcOrd="2" destOrd="0" presId="urn:diagrams.loki3.com/VaryingWidthList"/>
    <dgm:cxn modelId="{F7555AF6-49E0-412D-BAB9-59C535DE4BAC}" type="presParOf" srcId="{F21C26B5-DF39-4482-BCDF-3547CF7F69B5}" destId="{9EFF221F-3E50-4871-8F46-129673BC9857}" srcOrd="3" destOrd="0" presId="urn:diagrams.loki3.com/VaryingWidthList"/>
    <dgm:cxn modelId="{B1FE1CA2-BA2A-4877-A6E1-29073F863B92}" type="presParOf" srcId="{F21C26B5-DF39-4482-BCDF-3547CF7F69B5}" destId="{ECBA8053-EF5F-4577-AE8F-172B2547379F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5D3CE-4166-4651-AD46-698A55639878}">
      <dsp:nvSpPr>
        <dsp:cNvPr id="0" name=""/>
        <dsp:cNvSpPr/>
      </dsp:nvSpPr>
      <dsp:spPr>
        <a:xfrm rot="10800000">
          <a:off x="1069665" y="105339"/>
          <a:ext cx="3429928" cy="7525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86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PEOPLE WITH SPECIAL NEEDS</a:t>
          </a:r>
        </a:p>
      </dsp:txBody>
      <dsp:txXfrm rot="10800000">
        <a:off x="1257806" y="105339"/>
        <a:ext cx="3241787" cy="752563"/>
      </dsp:txXfrm>
    </dsp:sp>
    <dsp:sp modelId="{DFE223BC-3F12-4EEF-B588-A225326016B0}">
      <dsp:nvSpPr>
        <dsp:cNvPr id="0" name=""/>
        <dsp:cNvSpPr/>
      </dsp:nvSpPr>
      <dsp:spPr>
        <a:xfrm>
          <a:off x="680288" y="0"/>
          <a:ext cx="752563" cy="752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B3CB95-29D7-49E6-A361-7DDEF76948D5}">
      <dsp:nvSpPr>
        <dsp:cNvPr id="0" name=""/>
        <dsp:cNvSpPr/>
      </dsp:nvSpPr>
      <dsp:spPr>
        <a:xfrm rot="10800000">
          <a:off x="1030641" y="939756"/>
          <a:ext cx="3430374" cy="7525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86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PROFESSIONALS</a:t>
          </a:r>
        </a:p>
      </dsp:txBody>
      <dsp:txXfrm rot="10800000">
        <a:off x="1218782" y="939756"/>
        <a:ext cx="3242233" cy="752563"/>
      </dsp:txXfrm>
    </dsp:sp>
    <dsp:sp modelId="{AFC0418F-B046-4240-B30E-E38D147BD3A4}">
      <dsp:nvSpPr>
        <dsp:cNvPr id="0" name=""/>
        <dsp:cNvSpPr/>
      </dsp:nvSpPr>
      <dsp:spPr>
        <a:xfrm>
          <a:off x="665946" y="939756"/>
          <a:ext cx="752563" cy="75256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D009A-8FD4-44D3-A516-44D3C6C92850}">
      <dsp:nvSpPr>
        <dsp:cNvPr id="0" name=""/>
        <dsp:cNvSpPr/>
      </dsp:nvSpPr>
      <dsp:spPr>
        <a:xfrm rot="10800000">
          <a:off x="1052070" y="1954616"/>
          <a:ext cx="3429928" cy="7525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86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VOLUNTEERS</a:t>
          </a:r>
        </a:p>
      </dsp:txBody>
      <dsp:txXfrm rot="10800000">
        <a:off x="1240211" y="1954616"/>
        <a:ext cx="3241787" cy="752563"/>
      </dsp:txXfrm>
    </dsp:sp>
    <dsp:sp modelId="{739C48AD-8018-40A6-B747-C3A550AE9F89}">
      <dsp:nvSpPr>
        <dsp:cNvPr id="0" name=""/>
        <dsp:cNvSpPr/>
      </dsp:nvSpPr>
      <dsp:spPr>
        <a:xfrm>
          <a:off x="675788" y="1954616"/>
          <a:ext cx="752563" cy="7525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E10BD-7D99-474A-A0A8-6D0F9AFCF4E9}">
      <dsp:nvSpPr>
        <dsp:cNvPr id="0" name=""/>
        <dsp:cNvSpPr/>
      </dsp:nvSpPr>
      <dsp:spPr>
        <a:xfrm rot="10800000">
          <a:off x="1052070" y="2931826"/>
          <a:ext cx="3429928" cy="7525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86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COMMUNITY PARTNERS</a:t>
          </a:r>
        </a:p>
      </dsp:txBody>
      <dsp:txXfrm rot="10800000">
        <a:off x="1240211" y="2931826"/>
        <a:ext cx="3241787" cy="752563"/>
      </dsp:txXfrm>
    </dsp:sp>
    <dsp:sp modelId="{6277BBC4-EE58-4B13-AC9E-F321287C4D8A}">
      <dsp:nvSpPr>
        <dsp:cNvPr id="0" name=""/>
        <dsp:cNvSpPr/>
      </dsp:nvSpPr>
      <dsp:spPr>
        <a:xfrm>
          <a:off x="675788" y="2931826"/>
          <a:ext cx="752563" cy="7525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0881D-EC7B-4094-B035-95B098D14ADD}">
      <dsp:nvSpPr>
        <dsp:cNvPr id="0" name=""/>
        <dsp:cNvSpPr/>
      </dsp:nvSpPr>
      <dsp:spPr>
        <a:xfrm>
          <a:off x="0" y="0"/>
          <a:ext cx="1039316" cy="36845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SUMMER SESSIONS</a:t>
          </a:r>
        </a:p>
      </dsp:txBody>
      <dsp:txXfrm>
        <a:off x="0" y="1473835"/>
        <a:ext cx="1039316" cy="1473835"/>
      </dsp:txXfrm>
    </dsp:sp>
    <dsp:sp modelId="{DDBE9E45-EEDC-45F5-BA0F-05B9DF1A8976}">
      <dsp:nvSpPr>
        <dsp:cNvPr id="0" name=""/>
        <dsp:cNvSpPr/>
      </dsp:nvSpPr>
      <dsp:spPr>
        <a:xfrm>
          <a:off x="31179" y="221075"/>
          <a:ext cx="976957" cy="12269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3BC3C-5D2B-493B-93C4-8C7CE1CA87DE}">
      <dsp:nvSpPr>
        <dsp:cNvPr id="0" name=""/>
        <dsp:cNvSpPr/>
      </dsp:nvSpPr>
      <dsp:spPr>
        <a:xfrm>
          <a:off x="1070495" y="0"/>
          <a:ext cx="1039316" cy="3684588"/>
        </a:xfrm>
        <a:prstGeom prst="roundRect">
          <a:avLst>
            <a:gd name="adj" fmla="val 1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CLASSES/WORKSHOPS</a:t>
          </a:r>
        </a:p>
      </dsp:txBody>
      <dsp:txXfrm>
        <a:off x="1070495" y="1473835"/>
        <a:ext cx="1039316" cy="1473835"/>
      </dsp:txXfrm>
    </dsp:sp>
    <dsp:sp modelId="{5AFEBF3C-B257-482B-8620-C0CD6E48665A}">
      <dsp:nvSpPr>
        <dsp:cNvPr id="0" name=""/>
        <dsp:cNvSpPr/>
      </dsp:nvSpPr>
      <dsp:spPr>
        <a:xfrm>
          <a:off x="1101675" y="221075"/>
          <a:ext cx="976957" cy="122696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AB6BDC-14E6-4500-B96A-C30A97374C23}">
      <dsp:nvSpPr>
        <dsp:cNvPr id="0" name=""/>
        <dsp:cNvSpPr/>
      </dsp:nvSpPr>
      <dsp:spPr>
        <a:xfrm>
          <a:off x="2140991" y="0"/>
          <a:ext cx="1039316" cy="3684588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CONNECT GROUPS</a:t>
          </a:r>
        </a:p>
      </dsp:txBody>
      <dsp:txXfrm>
        <a:off x="2140991" y="1473835"/>
        <a:ext cx="1039316" cy="1473835"/>
      </dsp:txXfrm>
    </dsp:sp>
    <dsp:sp modelId="{5D51FF42-F053-40DB-A23E-7FA062BE4C9A}">
      <dsp:nvSpPr>
        <dsp:cNvPr id="0" name=""/>
        <dsp:cNvSpPr/>
      </dsp:nvSpPr>
      <dsp:spPr>
        <a:xfrm>
          <a:off x="2172171" y="221075"/>
          <a:ext cx="976957" cy="12269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30E4F-73DB-4702-8594-80811818043D}">
      <dsp:nvSpPr>
        <dsp:cNvPr id="0" name=""/>
        <dsp:cNvSpPr/>
      </dsp:nvSpPr>
      <dsp:spPr>
        <a:xfrm>
          <a:off x="3211487" y="0"/>
          <a:ext cx="1039316" cy="3684588"/>
        </a:xfrm>
        <a:prstGeom prst="roundRect">
          <a:avLst>
            <a:gd name="adj" fmla="val 1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SPECIAL EVENTS</a:t>
          </a:r>
        </a:p>
      </dsp:txBody>
      <dsp:txXfrm>
        <a:off x="3211487" y="1473835"/>
        <a:ext cx="1039316" cy="1473835"/>
      </dsp:txXfrm>
    </dsp:sp>
    <dsp:sp modelId="{172CA875-4417-49CA-AE52-F2FA8236CF36}">
      <dsp:nvSpPr>
        <dsp:cNvPr id="0" name=""/>
        <dsp:cNvSpPr/>
      </dsp:nvSpPr>
      <dsp:spPr>
        <a:xfrm>
          <a:off x="3242667" y="221075"/>
          <a:ext cx="976957" cy="122696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51C64-D606-4EB0-A078-658D234929AD}">
      <dsp:nvSpPr>
        <dsp:cNvPr id="0" name=""/>
        <dsp:cNvSpPr/>
      </dsp:nvSpPr>
      <dsp:spPr>
        <a:xfrm>
          <a:off x="4281983" y="0"/>
          <a:ext cx="1039316" cy="3684588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COMMUNITY PARTICIPATION</a:t>
          </a:r>
        </a:p>
      </dsp:txBody>
      <dsp:txXfrm>
        <a:off x="4281983" y="1473835"/>
        <a:ext cx="1039316" cy="1473835"/>
      </dsp:txXfrm>
    </dsp:sp>
    <dsp:sp modelId="{D7B7DF52-F03B-49E9-92D9-D34877FE1883}">
      <dsp:nvSpPr>
        <dsp:cNvPr id="0" name=""/>
        <dsp:cNvSpPr/>
      </dsp:nvSpPr>
      <dsp:spPr>
        <a:xfrm>
          <a:off x="4342725" y="207983"/>
          <a:ext cx="976957" cy="122696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BF634-D0DC-42C8-8CF1-A3A5AED9D8C6}">
      <dsp:nvSpPr>
        <dsp:cNvPr id="0" name=""/>
        <dsp:cNvSpPr/>
      </dsp:nvSpPr>
      <dsp:spPr>
        <a:xfrm>
          <a:off x="212852" y="2947670"/>
          <a:ext cx="4895596" cy="552688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D96CA-A109-4000-9D93-0CB48A30D2E7}">
      <dsp:nvSpPr>
        <dsp:cNvPr id="0" name=""/>
        <dsp:cNvSpPr/>
      </dsp:nvSpPr>
      <dsp:spPr>
        <a:xfrm>
          <a:off x="546349" y="1799"/>
          <a:ext cx="4065087" cy="11874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DESIGNATED SPACE</a:t>
          </a:r>
        </a:p>
      </dsp:txBody>
      <dsp:txXfrm>
        <a:off x="546349" y="1799"/>
        <a:ext cx="4065087" cy="1187416"/>
      </dsp:txXfrm>
    </dsp:sp>
    <dsp:sp modelId="{14F532C8-5140-4583-A08F-F073BFA93FF5}">
      <dsp:nvSpPr>
        <dsp:cNvPr id="0" name=""/>
        <dsp:cNvSpPr/>
      </dsp:nvSpPr>
      <dsp:spPr>
        <a:xfrm>
          <a:off x="0" y="1248585"/>
          <a:ext cx="4997104" cy="118741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ADDITIONAL PROFESSIONAL STAFF</a:t>
          </a:r>
        </a:p>
      </dsp:txBody>
      <dsp:txXfrm>
        <a:off x="0" y="1248585"/>
        <a:ext cx="4997104" cy="1187416"/>
      </dsp:txXfrm>
    </dsp:sp>
    <dsp:sp modelId="{C59CB668-7AB1-4E62-BA23-0746DCDA92B9}">
      <dsp:nvSpPr>
        <dsp:cNvPr id="0" name=""/>
        <dsp:cNvSpPr/>
      </dsp:nvSpPr>
      <dsp:spPr>
        <a:xfrm>
          <a:off x="283893" y="2495372"/>
          <a:ext cx="4590000" cy="118741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EXPANDED  VOLUNTEER OPPORTUNITIES</a:t>
          </a:r>
        </a:p>
      </dsp:txBody>
      <dsp:txXfrm>
        <a:off x="283893" y="2495372"/>
        <a:ext cx="4590000" cy="1187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D3FA8-0FAC-489A-A18C-D92C20F8802B}">
      <dsp:nvSpPr>
        <dsp:cNvPr id="0" name=""/>
        <dsp:cNvSpPr/>
      </dsp:nvSpPr>
      <dsp:spPr>
        <a:xfrm>
          <a:off x="1309094" y="1799"/>
          <a:ext cx="2565000" cy="11874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PRESCHOOL WORKSHOPS</a:t>
          </a:r>
        </a:p>
      </dsp:txBody>
      <dsp:txXfrm>
        <a:off x="1309094" y="1799"/>
        <a:ext cx="2565000" cy="1187416"/>
      </dsp:txXfrm>
    </dsp:sp>
    <dsp:sp modelId="{3B30E3C9-AACF-4566-BAF8-2435BA8A00E1}">
      <dsp:nvSpPr>
        <dsp:cNvPr id="0" name=""/>
        <dsp:cNvSpPr/>
      </dsp:nvSpPr>
      <dsp:spPr>
        <a:xfrm>
          <a:off x="611594" y="1248585"/>
          <a:ext cx="3960000" cy="11874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FOCUS TEEN/YOUNG ADULT GROUPS</a:t>
          </a:r>
        </a:p>
      </dsp:txBody>
      <dsp:txXfrm>
        <a:off x="611594" y="1248585"/>
        <a:ext cx="3960000" cy="1187416"/>
      </dsp:txXfrm>
    </dsp:sp>
    <dsp:sp modelId="{ECBA8053-EF5F-4577-AE8F-172B2547379F}">
      <dsp:nvSpPr>
        <dsp:cNvPr id="0" name=""/>
        <dsp:cNvSpPr/>
      </dsp:nvSpPr>
      <dsp:spPr>
        <a:xfrm>
          <a:off x="971594" y="2495372"/>
          <a:ext cx="3240000" cy="11874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VOCATIONAL SKILLS TRAINING</a:t>
          </a:r>
        </a:p>
      </dsp:txBody>
      <dsp:txXfrm>
        <a:off x="971594" y="2495372"/>
        <a:ext cx="3240000" cy="1187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60F7B-B87B-4CA2-AE1E-7AFA11BF2FD9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FD2D2-593B-44A5-A645-E5EFFE0E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3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5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6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D2D2-593B-44A5-A645-E5EFFE0EF4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7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60F1-C345-4EA9-9409-6FC8B7E61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71DCB-E6DA-4113-BA20-9C0C1EA45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6098A-C904-4C57-AC98-6E44FEBB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2210F-D978-4F09-B9C9-0E4CB744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CA48F-BB2C-46F3-AFC3-03C75C60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6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4D47B-1F52-4AA4-9673-39C5D5D7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53C87-F046-4889-9CED-430509F38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12B99-A5EE-4AD1-8995-49C0031B3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EC16-8D0E-4F9F-B0DF-290BAA76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36623-FF03-429B-9F18-7CA073AB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1FE51-BF19-4669-8B58-56B086718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D73C9-1F04-41C4-B0D4-1F4A249D8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DCA40-2C1A-4937-A56E-A1A508F8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21479-82A3-4742-B229-293C66FC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223B4-369D-4295-BF09-E98D6E4E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4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2E2B-CD34-4E4D-8D7A-65B70E65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A2919-F63E-4EF4-8F8C-BADD13CED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A8B6B-E7F3-4E50-9002-526ADD3D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28C27-2525-4579-96B4-4E0A91CA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275E0-A3D5-46F1-A9D7-DF991D13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3C2B-9186-41B2-812D-B2622049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D1A1B-B127-40AF-B291-AC617A4D9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7FCA5-5C52-4ED6-9D05-2BA26FEA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5751D-C7E6-4F59-B53B-8B4EAF43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295EE-DB52-4F1B-8DAB-FBBD6222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4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88DB-BDA6-4F6B-A66E-7542F0CC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B99BA-2EEB-4C0B-A9C8-FCA61BE19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F73F7-22E1-4DB9-8FF3-9B9F435D2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515B9-B3CC-4268-986D-3E3E4B6E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06A0E-E1BE-4E13-8846-2D4187B0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BCA18-7DBC-47FF-9FD1-90161F9C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2603-539D-4773-995A-1B3A5E09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9127B-7888-40AD-89FC-4D5BF81CC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55500-8C50-4303-A9F3-0E764329D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C42E1-C9CE-4A47-8159-DEA612B34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54631-D3B8-4ECF-86DC-4314CAC7B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734C6-3B6B-44C0-9E21-DE307977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844F5-EFE7-47F0-9DC9-1A707798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C4A9D-D655-4EA1-80E2-EE93D99F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8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2C17-522F-47F7-8DEB-DB9E2151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36D88-2DB4-4EC3-9AA9-5F8B045C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4C237-13DA-4E11-AD3E-8170E8125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AC801-3E33-474F-AF5B-FB1C2F48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F7D8F-4A01-483B-8CCC-56A83CCE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E7630-BFE7-4348-A3BC-83DF7F8A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65B70-C681-4904-8F4C-19FC02A8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A800-6116-4508-89C0-C291EEC2D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AC64-9DD7-4A9D-85ED-7DCFBF7F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B20D-4585-4E1C-BB8C-E0E69261D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CC41E-A284-4179-81E2-D2904E9F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F0F97-9C24-4E57-936D-807E2E57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E0C64-BF1D-4359-99C5-44CD9F3B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8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2C9E-B914-40AE-A9D3-E3BCE8B4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7C8D1-E5AA-4AC0-A951-FB1593BB3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9805A-A059-4368-9EC2-E927DC71B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0433B-5FE0-4FEB-B154-A3483DA45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ED980-CB69-43D8-B707-A55102C9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02EDF-1F4E-44DC-B74A-2F4DC626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9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3065A-4C7B-4FA6-966A-EF556B01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1834F-7B00-4F80-AD31-872E54629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224E7-E585-452D-9D6D-7CCAB8B17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CFC02-5798-4FD9-9204-A524916C4CE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DA77D-DDB0-436A-A0A8-7B3A9FF00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2E482-F18C-409A-A372-4BEE0D845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D0FD9-0531-4DC0-9722-7648FE96A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-3YKwSgNqRlj3zFV6naQEniJcAY_YABilxuZ_xwGOGYvRqQ/viewform?vc=0&amp;c=0&amp;w=1&amp;flr=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tepvainc@gmail.com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YDs-jkLyVo?feature=oembed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B92FCE-98F0-49E5-A822-05E2F272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Empowering People with Special Needs Through Artistic Expression and Sensory Exploration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_revisedB2.psd">
            <a:extLst>
              <a:ext uri="{FF2B5EF4-FFF2-40B4-BE49-F238E27FC236}">
                <a16:creationId xmlns:a16="http://schemas.microsoft.com/office/drawing/2014/main" id="{B4D14239-5231-4827-9967-441298EE1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" r="8026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901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 with a birthday cake&#10;&#10;Description automatically generated">
            <a:extLst>
              <a:ext uri="{FF2B5EF4-FFF2-40B4-BE49-F238E27FC236}">
                <a16:creationId xmlns:a16="http://schemas.microsoft.com/office/drawing/2014/main" id="{7AC970E3-7F88-4276-98B5-5BD8BCFEE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r="1236"/>
          <a:stretch/>
        </p:blipFill>
        <p:spPr>
          <a:xfrm>
            <a:off x="2797805" y="86153"/>
            <a:ext cx="6642099" cy="6301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FF9B9A-B120-413A-98B0-FBEF8F016057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Logo_revisedB2.psd">
            <a:extLst>
              <a:ext uri="{FF2B5EF4-FFF2-40B4-BE49-F238E27FC236}">
                <a16:creationId xmlns:a16="http://schemas.microsoft.com/office/drawing/2014/main" id="{AC591AFC-62BE-483B-B88E-58EA6F669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004" y="221212"/>
            <a:ext cx="3094996" cy="87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394E8-6577-4515-BFD9-BEF960B8C310}"/>
              </a:ext>
            </a:extLst>
          </p:cNvPr>
          <p:cNvSpPr txBox="1"/>
          <p:nvPr/>
        </p:nvSpPr>
        <p:spPr>
          <a:xfrm>
            <a:off x="1168400" y="5930900"/>
            <a:ext cx="17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72622-E6DE-4D9A-A639-C88E41D889B0}"/>
              </a:ext>
            </a:extLst>
          </p:cNvPr>
          <p:cNvSpPr txBox="1"/>
          <p:nvPr/>
        </p:nvSpPr>
        <p:spPr>
          <a:xfrm>
            <a:off x="694951" y="5561568"/>
            <a:ext cx="142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TECH CAMP</a:t>
            </a:r>
          </a:p>
        </p:txBody>
      </p:sp>
    </p:spTree>
    <p:extLst>
      <p:ext uri="{BB962C8B-B14F-4D97-AF65-F5344CB8AC3E}">
        <p14:creationId xmlns:p14="http://schemas.microsoft.com/office/powerpoint/2010/main" val="290224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19E9-EC6E-42C7-B1F1-22E5BBA4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7" y="355600"/>
            <a:ext cx="10515600" cy="1325563"/>
          </a:xfrm>
        </p:spPr>
        <p:txBody>
          <a:bodyPr/>
          <a:lstStyle/>
          <a:p>
            <a:r>
              <a:rPr lang="en-US" i="1" dirty="0"/>
              <a:t>VOLUNTEERS MAKE IT HAPPEN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CD82B-7506-49B8-9A22-6C8F653A8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BASICS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9B77C-6D79-46F2-B731-E22E2778A4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Must be age 13 or older</a:t>
            </a:r>
          </a:p>
          <a:p>
            <a:r>
              <a:rPr lang="en-US" dirty="0"/>
              <a:t>Complete an application</a:t>
            </a:r>
          </a:p>
          <a:p>
            <a:r>
              <a:rPr lang="en-US" dirty="0"/>
              <a:t>Attend basic orientation</a:t>
            </a:r>
          </a:p>
          <a:p>
            <a:r>
              <a:rPr lang="en-US" dirty="0"/>
              <a:t>Be available for scheduled session to be paired with a child</a:t>
            </a:r>
          </a:p>
          <a:p>
            <a:r>
              <a:rPr lang="en-US" dirty="0"/>
              <a:t>Welcomed as a support volunteer for any </a:t>
            </a:r>
            <a:r>
              <a:rPr lang="en-US" b="1" dirty="0"/>
              <a:t>STEP VA </a:t>
            </a:r>
            <a:r>
              <a:rPr lang="en-US" dirty="0"/>
              <a:t>sponsored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C80D3-E4D7-4BE9-9285-089983004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B20B0-8FD2-4780-8F4B-C2BEA07C758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Receive Community Service Hours</a:t>
            </a:r>
          </a:p>
          <a:p>
            <a:r>
              <a:rPr lang="en-US" dirty="0"/>
              <a:t>Gain supervised, hands-on experience with people with </a:t>
            </a:r>
            <a:r>
              <a:rPr lang="en-US" dirty="0" err="1"/>
              <a:t>disAbilities</a:t>
            </a:r>
            <a:endParaRPr lang="en-US" dirty="0"/>
          </a:p>
          <a:p>
            <a:r>
              <a:rPr lang="en-US" dirty="0"/>
              <a:t>Access to professions in the fields of OT, PT, Speech Pathology and Special Education</a:t>
            </a:r>
          </a:p>
        </p:txBody>
      </p:sp>
      <p:pic>
        <p:nvPicPr>
          <p:cNvPr id="7" name="Picture 6" descr="Logo_revisedB2.psd">
            <a:extLst>
              <a:ext uri="{FF2B5EF4-FFF2-40B4-BE49-F238E27FC236}">
                <a16:creationId xmlns:a16="http://schemas.microsoft.com/office/drawing/2014/main" id="{4353CB09-514A-4FA3-8501-57E83507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751" y="108126"/>
            <a:ext cx="3657761" cy="13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6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8D076C-38EC-4827-9F4B-45D39FF4D9C4}"/>
              </a:ext>
            </a:extLst>
          </p:cNvPr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hlinkClick r:id="rId3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hlinkClick r:id="rId3"/>
              </a:rPr>
              <a:t>STEP VA, Inc. New Volunteer Application (google.com)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VIRTUAL VOLUNTEER ORIENTATION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FEBRUARY 27, 2021 10:00-11:30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Register to receive Zoom Link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ALL 13 AND UP ARE WELCOME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CC944-63B9-44C9-B1BF-61E23FACAD03}"/>
              </a:ext>
            </a:extLst>
          </p:cNvPr>
          <p:cNvSpPr txBox="1"/>
          <p:nvPr/>
        </p:nvSpPr>
        <p:spPr>
          <a:xfrm>
            <a:off x="6354955" y="712966"/>
            <a:ext cx="3626249" cy="95410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FIRST STEP…..</a:t>
            </a:r>
          </a:p>
        </p:txBody>
      </p:sp>
      <p:pic>
        <p:nvPicPr>
          <p:cNvPr id="8" name="Picture 7" descr="Logo_revisedB2.psd">
            <a:extLst>
              <a:ext uri="{FF2B5EF4-FFF2-40B4-BE49-F238E27FC236}">
                <a16:creationId xmlns:a16="http://schemas.microsoft.com/office/drawing/2014/main" id="{95F6F9DA-FA6F-41D9-A2F2-C778FD2A7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751" y="108126"/>
            <a:ext cx="3657761" cy="97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6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getting into a truck&#10;&#10;Description automatically generated with low confidence">
            <a:extLst>
              <a:ext uri="{FF2B5EF4-FFF2-40B4-BE49-F238E27FC236}">
                <a16:creationId xmlns:a16="http://schemas.microsoft.com/office/drawing/2014/main" id="{50DF03A4-16E6-4FF9-B050-62ED1EC49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0" r="18689" b="-1"/>
          <a:stretch/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A group of people walking on a road&#10;&#10;Description automatically generated with low confidence">
            <a:extLst>
              <a:ext uri="{FF2B5EF4-FFF2-40B4-BE49-F238E27FC236}">
                <a16:creationId xmlns:a16="http://schemas.microsoft.com/office/drawing/2014/main" id="{5A7197E5-876A-4502-AEB0-96A8CD4D3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28205" b="-1"/>
          <a:stretch/>
        </p:blipFill>
        <p:spPr>
          <a:xfrm>
            <a:off x="625686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76DE5D-22F3-4C85-AD32-1D11DDE47370}"/>
              </a:ext>
            </a:extLst>
          </p:cNvPr>
          <p:cNvSpPr txBox="1"/>
          <p:nvPr/>
        </p:nvSpPr>
        <p:spPr>
          <a:xfrm>
            <a:off x="5241073" y="384215"/>
            <a:ext cx="16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THE ROAD</a:t>
            </a:r>
          </a:p>
        </p:txBody>
      </p:sp>
      <p:pic>
        <p:nvPicPr>
          <p:cNvPr id="7" name="Picture 6" descr="Logo_revisedB2.psd">
            <a:extLst>
              <a:ext uri="{FF2B5EF4-FFF2-40B4-BE49-F238E27FC236}">
                <a16:creationId xmlns:a16="http://schemas.microsoft.com/office/drawing/2014/main" id="{69844D59-CA4D-49FE-86F4-496EDC6A6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751" y="108126"/>
            <a:ext cx="3657761" cy="1316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9A929-CF28-4412-8066-045A8813AADD}"/>
              </a:ext>
            </a:extLst>
          </p:cNvPr>
          <p:cNvSpPr txBox="1"/>
          <p:nvPr/>
        </p:nvSpPr>
        <p:spPr>
          <a:xfrm>
            <a:off x="4549698" y="6066263"/>
            <a:ext cx="422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OPERATION BOREDOM BUSTER</a:t>
            </a:r>
          </a:p>
        </p:txBody>
      </p:sp>
    </p:spTree>
    <p:extLst>
      <p:ext uri="{BB962C8B-B14F-4D97-AF65-F5344CB8AC3E}">
        <p14:creationId xmlns:p14="http://schemas.microsoft.com/office/powerpoint/2010/main" val="273446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all, television, display&#10;&#10;Description automatically generated">
            <a:extLst>
              <a:ext uri="{FF2B5EF4-FFF2-40B4-BE49-F238E27FC236}">
                <a16:creationId xmlns:a16="http://schemas.microsoft.com/office/drawing/2014/main" id="{9031BF7F-4485-43EC-A0A7-065FB22FB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r="-2" b="-2"/>
          <a:stretch/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8F11D26-4CA9-4FFE-BF56-F5364CE7E1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r="11636" b="-2"/>
          <a:stretch/>
        </p:blipFill>
        <p:spPr>
          <a:xfrm>
            <a:off x="625686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Logo_revisedB2.psd">
            <a:extLst>
              <a:ext uri="{FF2B5EF4-FFF2-40B4-BE49-F238E27FC236}">
                <a16:creationId xmlns:a16="http://schemas.microsoft.com/office/drawing/2014/main" id="{A4219E84-C7A5-443F-A338-9B771D0E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751" y="108126"/>
            <a:ext cx="3657761" cy="1316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EB685-DC53-44FC-AACC-3C33BD091B9C}"/>
              </a:ext>
            </a:extLst>
          </p:cNvPr>
          <p:cNvSpPr txBox="1"/>
          <p:nvPr/>
        </p:nvSpPr>
        <p:spPr>
          <a:xfrm>
            <a:off x="2413369" y="6085721"/>
            <a:ext cx="209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Adult connect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FC92C-E25C-4C3C-ADC4-E6E730DEB46F}"/>
              </a:ext>
            </a:extLst>
          </p:cNvPr>
          <p:cNvSpPr txBox="1"/>
          <p:nvPr/>
        </p:nvSpPr>
        <p:spPr>
          <a:xfrm>
            <a:off x="7600534" y="6085721"/>
            <a:ext cx="2256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Operation Santa Claus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FA25A-8D8F-44B4-9738-786F2F12E695}"/>
              </a:ext>
            </a:extLst>
          </p:cNvPr>
          <p:cNvSpPr txBox="1"/>
          <p:nvPr/>
        </p:nvSpPr>
        <p:spPr>
          <a:xfrm>
            <a:off x="4614711" y="655258"/>
            <a:ext cx="3657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42878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D770-F86C-4CAD-AE07-A05893CC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128" y="506879"/>
            <a:ext cx="10515600" cy="1325563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A person standing in a room&#10;&#10;Description automatically generated">
            <a:extLst>
              <a:ext uri="{FF2B5EF4-FFF2-40B4-BE49-F238E27FC236}">
                <a16:creationId xmlns:a16="http://schemas.microsoft.com/office/drawing/2014/main" id="{0A43788C-5F1F-409B-8450-8D51458889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1111" y="3000374"/>
            <a:ext cx="3615139" cy="276344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165D9-D554-4319-BF9F-6E27E2276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                  </a:t>
            </a:r>
            <a:r>
              <a:rPr lang="en-US" dirty="0">
                <a:solidFill>
                  <a:schemeClr val="accent1"/>
                </a:solidFill>
              </a:rPr>
              <a:t>A SPECIAL COVID 19</a:t>
            </a:r>
          </a:p>
          <a:p>
            <a:r>
              <a:rPr lang="en-US" dirty="0"/>
              <a:t>        A Unique Surprise…..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322C82-8A5D-4C4B-A637-3FE5B3A0B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COMMUNITY MATTERS PODCAST</a:t>
            </a:r>
          </a:p>
          <a:p>
            <a:r>
              <a:rPr lang="en-US" dirty="0"/>
              <a:t>Positive Hits PER Studio June 2019</a:t>
            </a:r>
          </a:p>
        </p:txBody>
      </p:sp>
      <p:pic>
        <p:nvPicPr>
          <p:cNvPr id="13" name="Picture 12" descr="Logo_revisedB2.psd">
            <a:extLst>
              <a:ext uri="{FF2B5EF4-FFF2-40B4-BE49-F238E27FC236}">
                <a16:creationId xmlns:a16="http://schemas.microsoft.com/office/drawing/2014/main" id="{C7B3A90F-E89E-40E0-8A5E-380D3B4D5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751" y="108126"/>
            <a:ext cx="3657761" cy="1316038"/>
          </a:xfrm>
          <a:prstGeom prst="rect">
            <a:avLst/>
          </a:prstGeom>
        </p:spPr>
      </p:pic>
      <p:pic>
        <p:nvPicPr>
          <p:cNvPr id="6" name="Reese Theme Song compressed">
            <a:hlinkClick r:id="" action="ppaction://media"/>
            <a:extLst>
              <a:ext uri="{FF2B5EF4-FFF2-40B4-BE49-F238E27FC236}">
                <a16:creationId xmlns:a16="http://schemas.microsoft.com/office/drawing/2014/main" id="{8C8CB7B7-BAD6-4C9D-B3C1-D954799FA5BA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2892425"/>
            <a:ext cx="5183188" cy="2909888"/>
          </a:xfrm>
        </p:spPr>
      </p:pic>
    </p:spTree>
    <p:extLst>
      <p:ext uri="{BB962C8B-B14F-4D97-AF65-F5344CB8AC3E}">
        <p14:creationId xmlns:p14="http://schemas.microsoft.com/office/powerpoint/2010/main" val="90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B3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Logo_revisedB2.psd">
            <a:extLst>
              <a:ext uri="{FF2B5EF4-FFF2-40B4-BE49-F238E27FC236}">
                <a16:creationId xmlns:a16="http://schemas.microsoft.com/office/drawing/2014/main" id="{926A8B2D-1E79-4EF7-A85A-D82E7A7D5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558801"/>
            <a:ext cx="5462546" cy="318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30C0A-284C-491F-9764-596E6DE15EC9}"/>
              </a:ext>
            </a:extLst>
          </p:cNvPr>
          <p:cNvSpPr txBox="1"/>
          <p:nvPr/>
        </p:nvSpPr>
        <p:spPr>
          <a:xfrm>
            <a:off x="3327400" y="4533900"/>
            <a:ext cx="53136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P. O. BOX 42154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FREDERICSKBURG, VA 22404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757-535-1963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https://www.stepva.org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stepvainc@gmail.com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5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F0325C-5042-4299-A6C6-55F2CE2C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620AB9-D7A7-4BE2-9D6B-C7CABD81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dirty="0"/>
              <a:t>Presented By:</a:t>
            </a:r>
          </a:p>
          <a:p>
            <a:pPr marL="0" indent="0" algn="ctr">
              <a:buNone/>
            </a:pPr>
            <a:r>
              <a:rPr lang="en-US" b="1" dirty="0"/>
              <a:t>Jan P. Monroe, MS Ed CCC-SLP</a:t>
            </a:r>
          </a:p>
          <a:p>
            <a:pPr marL="0" indent="0" algn="ctr">
              <a:buNone/>
            </a:pPr>
            <a:r>
              <a:rPr lang="en-US" sz="2000" dirty="0"/>
              <a:t>Speech-Language Pathologist</a:t>
            </a:r>
          </a:p>
          <a:p>
            <a:pPr marL="0" indent="0" algn="ctr">
              <a:buNone/>
            </a:pPr>
            <a:r>
              <a:rPr lang="en-US" sz="2000" dirty="0"/>
              <a:t>Executive Director, STEP VA, Inc.</a:t>
            </a:r>
          </a:p>
          <a:p>
            <a:pPr marL="0" indent="0" algn="ctr">
              <a:buNone/>
            </a:pPr>
            <a:r>
              <a:rPr lang="en-US" sz="2000" dirty="0"/>
              <a:t>Commissioner, Virginia Commission for the Arts</a:t>
            </a:r>
          </a:p>
        </p:txBody>
      </p:sp>
      <p:pic>
        <p:nvPicPr>
          <p:cNvPr id="13" name="Content Placeholder 5" descr="Logo_revisedB2.psd">
            <a:extLst>
              <a:ext uri="{FF2B5EF4-FFF2-40B4-BE49-F238E27FC236}">
                <a16:creationId xmlns:a16="http://schemas.microsoft.com/office/drawing/2014/main" id="{63456FAA-CE5F-4D3C-B3AD-2A5AA15CE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8022332" y="365125"/>
            <a:ext cx="3331468" cy="11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ᐈ Sad children stock images, Royalty Free sad child pictures | download on  Depositphotos®">
            <a:extLst>
              <a:ext uri="{FF2B5EF4-FFF2-40B4-BE49-F238E27FC236}">
                <a16:creationId xmlns:a16="http://schemas.microsoft.com/office/drawing/2014/main" id="{487AE75B-52D0-4C50-8AC0-54C542E15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/>
          <a:stretch/>
        </p:blipFill>
        <p:spPr bwMode="auto">
          <a:xfrm>
            <a:off x="2354578" y="1194317"/>
            <a:ext cx="7761924" cy="446906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9E4BFB-6793-4FAE-B486-86DCCD6B7D5F}"/>
              </a:ext>
            </a:extLst>
          </p:cNvPr>
          <p:cNvSpPr txBox="1"/>
          <p:nvPr/>
        </p:nvSpPr>
        <p:spPr>
          <a:xfrm>
            <a:off x="4426085" y="5784711"/>
            <a:ext cx="5690417" cy="584775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highlight>
                  <a:srgbClr val="C0C0C0"/>
                </a:highlight>
              </a:rPr>
              <a:t>The </a:t>
            </a:r>
            <a:r>
              <a:rPr lang="en-US" sz="3200" b="1" i="1" dirty="0">
                <a:highlight>
                  <a:srgbClr val="C0C0C0"/>
                </a:highlight>
              </a:rPr>
              <a:t>Inspiration</a:t>
            </a:r>
          </a:p>
        </p:txBody>
      </p:sp>
      <p:pic>
        <p:nvPicPr>
          <p:cNvPr id="3" name="Picture 2" descr="Logo_revisedB2.psd">
            <a:extLst>
              <a:ext uri="{FF2B5EF4-FFF2-40B4-BE49-F238E27FC236}">
                <a16:creationId xmlns:a16="http://schemas.microsoft.com/office/drawing/2014/main" id="{53424EF3-9D23-42E7-943F-3A1913ECE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816" y="414967"/>
            <a:ext cx="3803876" cy="13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7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STEP VA - Celebrating Exceptionality In The Arts">
            <a:hlinkClick r:id="" action="ppaction://media"/>
            <a:extLst>
              <a:ext uri="{FF2B5EF4-FFF2-40B4-BE49-F238E27FC236}">
                <a16:creationId xmlns:a16="http://schemas.microsoft.com/office/drawing/2014/main" id="{F5DB4E06-8C34-470C-97AD-FAFC306B321B}"/>
              </a:ext>
            </a:extLst>
          </p:cNvPr>
          <p:cNvPicPr>
            <a:picLocks noGrp="1" noRot="1" noChangeAspect="1"/>
          </p:cNvPicPr>
          <p:nvPr>
            <p:ph sz="half"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2050" y="2133600"/>
            <a:ext cx="9296400" cy="3654425"/>
          </a:xfrm>
          <a:prstGeom prst="rect">
            <a:avLst/>
          </a:prstGeom>
        </p:spPr>
      </p:pic>
      <p:pic>
        <p:nvPicPr>
          <p:cNvPr id="8" name="Picture 7" descr="Logo_revisedB2.psd">
            <a:extLst>
              <a:ext uri="{FF2B5EF4-FFF2-40B4-BE49-F238E27FC236}">
                <a16:creationId xmlns:a16="http://schemas.microsoft.com/office/drawing/2014/main" id="{E487D099-A06C-4DA3-944B-A4B6063F3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982" y="241962"/>
            <a:ext cx="6677187" cy="20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C7F7C00-9DF2-4918-B1A1-EEABD81B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A40295-1153-4DF5-A3B1-148C1A72F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                 WE ARE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991EAB03-E775-4706-A92A-33014AF1B1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3398723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B762F-8C37-4019-8DC3-4FD1CF233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                     WE DO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42E68D4D-7917-4112-9AC4-C7E592C52C9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48840615"/>
              </p:ext>
            </p:extLst>
          </p:nvPr>
        </p:nvGraphicFramePr>
        <p:xfrm>
          <a:off x="6172200" y="2505075"/>
          <a:ext cx="5321300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7" descr="Logo_revisedB2.psd">
            <a:extLst>
              <a:ext uri="{FF2B5EF4-FFF2-40B4-BE49-F238E27FC236}">
                <a16:creationId xmlns:a16="http://schemas.microsoft.com/office/drawing/2014/main" id="{C44CA811-C6E7-4472-B05C-DB95D6202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8068" y="479502"/>
            <a:ext cx="5519854" cy="12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0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63D0-C7FB-43D3-8A15-E695CD29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HOW WE ARE DIFFERENT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585BF-15BF-4287-9624-99D104CEC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ARTISTIC EXPRESSION FOR INDIVIIDUALS WITH SPECIAL NEEDS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DC9B6-EBFC-45D6-8FCA-2032A8175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n-US" sz="2400" dirty="0"/>
              <a:t>MEET EACH INDIVIDUAL WHERE THEY ARE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CREATE  NEW OPPORTUNITIES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PROMOTE SOCIAL INTERACTION</a:t>
            </a:r>
          </a:p>
          <a:p>
            <a:r>
              <a:rPr lang="en-US" sz="2400" dirty="0"/>
              <a:t>CELEBRATE ARTISTIC PROCESS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2BD9-7271-441F-865F-3BD31171F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SENSORY EXPLORATION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89D44-9E2C-412D-A875-D94B32EE44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dirty="0"/>
              <a:t>IMBEDDED MULTI-</a:t>
            </a:r>
            <a:r>
              <a:rPr lang="en-US" sz="2400" dirty="0">
                <a:solidFill>
                  <a:srgbClr val="FF0000"/>
                </a:solidFill>
              </a:rPr>
              <a:t>SENSORY</a:t>
            </a:r>
            <a:r>
              <a:rPr lang="en-US" sz="2400" dirty="0"/>
              <a:t> EXPERIENCE</a:t>
            </a:r>
          </a:p>
          <a:p>
            <a:r>
              <a:rPr lang="en-US" sz="2400" dirty="0"/>
              <a:t>STRIVE FOR OPTIMAL </a:t>
            </a:r>
            <a:r>
              <a:rPr lang="en-US" sz="2400" dirty="0">
                <a:solidFill>
                  <a:srgbClr val="FF0000"/>
                </a:solidFill>
              </a:rPr>
              <a:t>SENSORY</a:t>
            </a:r>
            <a:r>
              <a:rPr lang="en-US" sz="2400" dirty="0"/>
              <a:t> REGULATION </a:t>
            </a:r>
          </a:p>
          <a:p>
            <a:r>
              <a:rPr lang="en-US" sz="2400" dirty="0"/>
              <a:t>PROMOTE SELF AWARENESS/SELF CONFIDENCE –</a:t>
            </a:r>
            <a:r>
              <a:rPr lang="en-US" sz="2400" dirty="0">
                <a:solidFill>
                  <a:srgbClr val="FF0000"/>
                </a:solidFill>
              </a:rPr>
              <a:t>SENSORY</a:t>
            </a:r>
            <a:r>
              <a:rPr lang="en-US" sz="2400" dirty="0"/>
              <a:t> NEEDS MET</a:t>
            </a:r>
          </a:p>
          <a:p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0AEDA0C-72B6-4837-A1E1-4269AA0B97F9}"/>
              </a:ext>
            </a:extLst>
          </p:cNvPr>
          <p:cNvSpPr/>
          <p:nvPr/>
        </p:nvSpPr>
        <p:spPr>
          <a:xfrm>
            <a:off x="2208256" y="3030053"/>
            <a:ext cx="484632" cy="234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5E427DD-27A6-451A-9E79-660E99C72D64}"/>
              </a:ext>
            </a:extLst>
          </p:cNvPr>
          <p:cNvSpPr/>
          <p:nvPr/>
        </p:nvSpPr>
        <p:spPr>
          <a:xfrm>
            <a:off x="3176365" y="3732253"/>
            <a:ext cx="484632" cy="1967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136054F-3127-4F7C-AC74-3682978D2592}"/>
              </a:ext>
            </a:extLst>
          </p:cNvPr>
          <p:cNvSpPr/>
          <p:nvPr/>
        </p:nvSpPr>
        <p:spPr>
          <a:xfrm>
            <a:off x="3817580" y="4292081"/>
            <a:ext cx="511824" cy="237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_revisedB2.psd">
            <a:extLst>
              <a:ext uri="{FF2B5EF4-FFF2-40B4-BE49-F238E27FC236}">
                <a16:creationId xmlns:a16="http://schemas.microsoft.com/office/drawing/2014/main" id="{31BA43F4-8481-468A-9B21-D1061483D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802" y="355600"/>
            <a:ext cx="3874415" cy="1026612"/>
          </a:xfrm>
          <a:prstGeom prst="rect">
            <a:avLst/>
          </a:prstGeom>
        </p:spPr>
      </p:pic>
      <p:pic>
        <p:nvPicPr>
          <p:cNvPr id="13" name="Picture 12" descr="A picture containing person, sitting, child, child&#10;&#10;Description automatically generated">
            <a:extLst>
              <a:ext uri="{FF2B5EF4-FFF2-40B4-BE49-F238E27FC236}">
                <a16:creationId xmlns:a16="http://schemas.microsoft.com/office/drawing/2014/main" id="{59EFBBB2-DC66-4361-905E-80FDA8D2F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04" y="4761572"/>
            <a:ext cx="3632567" cy="20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3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B14A-A7D6-4B7C-B5BF-F716E9AAE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E6E3E-7D26-4BDA-A3AB-93BC785EF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90688"/>
            <a:ext cx="5157787" cy="823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812CD4-63DC-4578-947C-215052856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72D65-44D0-4EB5-837C-29B9B1486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2999" y="1690688"/>
            <a:ext cx="5382274" cy="45788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STEP Program Opportunities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sz="31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Sessions-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15 hours per week 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sz="3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Workshops-      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(2-4 hours) topic-specific by age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sz="3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Series-    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(4-8 week)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Skill-based classes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9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9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Connect Groups-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1-hour) Teen or Adult Social Time</a:t>
            </a:r>
          </a:p>
          <a:p>
            <a:pPr marL="0" indent="0">
              <a:lnSpc>
                <a:spcPct val="17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BA4B85-716C-4C59-B742-0DE35AEFC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498975"/>
          </a:xfrm>
        </p:spPr>
        <p:txBody>
          <a:bodyPr>
            <a:normAutofit fontScale="70000" lnSpcReduction="20000"/>
          </a:bodyPr>
          <a:lstStyle/>
          <a:p>
            <a:pPr lvl="0">
              <a:buSzPct val="200000"/>
              <a:buBlip>
                <a:blip r:embed="rId3"/>
              </a:buBlip>
            </a:pPr>
            <a:r>
              <a:rPr lang="en-US" sz="3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elements of sensory</a:t>
            </a:r>
          </a:p>
          <a:p>
            <a:pPr marL="0" lvl="0" indent="0">
              <a:buSzPct val="200000"/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Adaptations to the Environment</a:t>
            </a:r>
          </a:p>
          <a:p>
            <a:pPr marL="0" lvl="0" indent="0">
              <a:buSzPct val="200000"/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Embedded Sensory within Activities</a:t>
            </a:r>
          </a:p>
          <a:p>
            <a:pPr marL="0" indent="0">
              <a:buSzPct val="200000"/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Sensory Break Room</a:t>
            </a:r>
          </a:p>
          <a:p>
            <a:pPr marL="0" lvl="0" indent="0">
              <a:buSzPct val="200000"/>
              <a:buNone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lvl="1" indent="0">
              <a:buSzPct val="200000"/>
              <a:buNone/>
            </a:pP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200000"/>
              <a:buBlip>
                <a:blip r:embed="rId3"/>
              </a:buBlip>
            </a:pPr>
            <a:r>
              <a:rPr lang="en-US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Buddy System</a:t>
            </a:r>
          </a:p>
          <a:p>
            <a:pPr marL="0" lvl="0" indent="0">
              <a:buSzPct val="200000"/>
              <a:buNone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2:1 or 1:1 Ratio Buddy with Participant</a:t>
            </a:r>
          </a:p>
          <a:p>
            <a:pPr marL="0" lvl="0" indent="0">
              <a:buSzPct val="200000"/>
              <a:buNone/>
            </a:pPr>
            <a:r>
              <a:rPr lang="en-US" sz="2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Model Activities</a:t>
            </a:r>
          </a:p>
          <a:p>
            <a:pPr marL="0" lvl="0" indent="0">
              <a:buSzPct val="200000"/>
              <a:buNone/>
            </a:pPr>
            <a:r>
              <a:rPr lang="en-US" sz="2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Provide Encouragement</a:t>
            </a:r>
          </a:p>
          <a:p>
            <a:pPr marL="0" lvl="0" indent="0">
              <a:buSzPct val="200000"/>
              <a:buNone/>
            </a:pPr>
            <a:endParaRPr lang="en-US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SzPct val="200000"/>
              <a:buNone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200000"/>
              <a:buBlip>
                <a:blip r:embed="rId3"/>
              </a:buBlip>
            </a:pPr>
            <a:endParaRPr lang="en-US" dirty="0"/>
          </a:p>
        </p:txBody>
      </p:sp>
      <p:pic>
        <p:nvPicPr>
          <p:cNvPr id="8" name="Picture 7" descr="Logo_revisedB2.psd">
            <a:extLst>
              <a:ext uri="{FF2B5EF4-FFF2-40B4-BE49-F238E27FC236}">
                <a16:creationId xmlns:a16="http://schemas.microsoft.com/office/drawing/2014/main" id="{E6ED8FE3-469C-4B99-B570-FBDA5FDD2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585" y="365126"/>
            <a:ext cx="3874415" cy="1316038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0D2741B0-2B62-43E7-80D9-E3F033853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7" y="4352926"/>
            <a:ext cx="3289610" cy="21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FD80-E06F-4E40-A885-0FFB7CB3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1BFCD-9413-4404-9389-69AD81AF1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640" y="1681163"/>
            <a:ext cx="5157787" cy="823912"/>
          </a:xfrm>
        </p:spPr>
        <p:txBody>
          <a:bodyPr/>
          <a:lstStyle/>
          <a:p>
            <a:r>
              <a:rPr lang="en-US" dirty="0"/>
              <a:t>CDC &amp; American Community Survey (ACS) Disability Rates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7F3666F-EC65-4F35-B0E8-F1FE040C167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73352256"/>
              </p:ext>
            </p:extLst>
          </p:nvPr>
        </p:nvGraphicFramePr>
        <p:xfrm>
          <a:off x="876302" y="2809927"/>
          <a:ext cx="5219698" cy="2133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9698">
                  <a:extLst>
                    <a:ext uri="{9D8B030D-6E8A-4147-A177-3AD203B41FA5}">
                      <a16:colId xmlns:a16="http://schemas.microsoft.com/office/drawing/2014/main" val="1530341802"/>
                    </a:ext>
                  </a:extLst>
                </a:gridCol>
              </a:tblGrid>
              <a:tr h="342814">
                <a:tc>
                  <a:txBody>
                    <a:bodyPr/>
                    <a:lstStyle/>
                    <a:p>
                      <a:r>
                        <a:rPr lang="en-US" dirty="0"/>
                        <a:t>COUNTY                                   % AGE WITH 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342023"/>
                  </a:ext>
                </a:extLst>
              </a:tr>
              <a:tr h="342814">
                <a:tc>
                  <a:txBody>
                    <a:bodyPr/>
                    <a:lstStyle/>
                    <a:p>
                      <a:r>
                        <a:rPr lang="en-US" dirty="0"/>
                        <a:t>FREDERICKSBURG CITY          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18978"/>
                  </a:ext>
                </a:extLst>
              </a:tr>
              <a:tr h="342814">
                <a:tc>
                  <a:txBody>
                    <a:bodyPr/>
                    <a:lstStyle/>
                    <a:p>
                      <a:r>
                        <a:rPr lang="en-US" dirty="0"/>
                        <a:t>KING GEORGE COUNTY          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703394"/>
                  </a:ext>
                </a:extLst>
              </a:tr>
              <a:tr h="342814">
                <a:tc>
                  <a:txBody>
                    <a:bodyPr/>
                    <a:lstStyle/>
                    <a:p>
                      <a:r>
                        <a:rPr lang="en-US" dirty="0"/>
                        <a:t>SPOTSYLVANIA COUNTY         12.9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330068"/>
                  </a:ext>
                </a:extLst>
              </a:tr>
              <a:tr h="670736">
                <a:tc>
                  <a:txBody>
                    <a:bodyPr/>
                    <a:lstStyle/>
                    <a:p>
                      <a:r>
                        <a:rPr lang="en-US" dirty="0"/>
                        <a:t>STAFFORD COUNTY                 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005068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0A1146-2273-4A72-B946-1F2DE4A82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SINCE 2014 STEP VA HAS…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68446-B9A1-4821-8D63-34CC1660594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Served 112 children and adults with varying disabilities in our workshops, class series, and summer sessions, connect groups</a:t>
            </a:r>
          </a:p>
          <a:p>
            <a:r>
              <a:rPr lang="en-US" dirty="0"/>
              <a:t>Provided over 134 session slots for children aged 6-23 in our summer sessions</a:t>
            </a:r>
          </a:p>
          <a:p>
            <a:r>
              <a:rPr lang="en-US" dirty="0"/>
              <a:t>Established a 76% return rate for summer sessions</a:t>
            </a:r>
          </a:p>
          <a:p>
            <a:r>
              <a:rPr lang="en-US" dirty="0"/>
              <a:t>Promoted in Rappahannock region, Colonial Beach, and Northern Virginia Areas</a:t>
            </a:r>
          </a:p>
          <a:p>
            <a:r>
              <a:rPr lang="en-US" dirty="0"/>
              <a:t>Utilized over 127 volunteers through our volunteer orientation program gaining approximately 4182.25 volunteer hours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Logo_revisedB2.psd">
            <a:extLst>
              <a:ext uri="{FF2B5EF4-FFF2-40B4-BE49-F238E27FC236}">
                <a16:creationId xmlns:a16="http://schemas.microsoft.com/office/drawing/2014/main" id="{34BD25D2-B380-4D17-9B55-D38B9DC9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759" y="207390"/>
            <a:ext cx="3365241" cy="1168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D597FD-01FD-4B5F-80A0-0E9564212C33}"/>
              </a:ext>
            </a:extLst>
          </p:cNvPr>
          <p:cNvSpPr/>
          <p:nvPr/>
        </p:nvSpPr>
        <p:spPr>
          <a:xfrm>
            <a:off x="876302" y="5007965"/>
            <a:ext cx="5478462" cy="1189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Total  US Population 11.5%                   (ACS)</a:t>
            </a:r>
          </a:p>
          <a:p>
            <a:r>
              <a:rPr lang="en-US" sz="1600" dirty="0">
                <a:solidFill>
                  <a:schemeClr val="tx1"/>
                </a:solidFill>
              </a:rPr>
              <a:t>Children and youth (ages 5-15)  5.4%. (ACS)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1 in every 54 children has a form of Autism (MAR 2020-CDC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9934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FBC7-6CB8-44C2-84ED-8A21D7A9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POTENTIAL…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2D369-C0D4-43E6-94E6-D10387594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INFRASTRUCTURE SUPPORT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167B241-1874-4C13-8D21-3AE5EB66B16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FBC598-A06F-42D0-9E48-81310285F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 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PROGRAM DEVELOPMENT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44BBFCC-0C24-43DB-8F00-F83DCA24618D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72200" y="2505075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8" descr="Logo_revisedB2.psd">
            <a:extLst>
              <a:ext uri="{FF2B5EF4-FFF2-40B4-BE49-F238E27FC236}">
                <a16:creationId xmlns:a16="http://schemas.microsoft.com/office/drawing/2014/main" id="{A40F55E3-55A6-4CD7-A7B8-16FA1753E0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0106" y="207390"/>
            <a:ext cx="3411894" cy="11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98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537</Words>
  <Application>Microsoft Office PowerPoint</Application>
  <PresentationFormat>Widescreen</PresentationFormat>
  <Paragraphs>119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Empowering People with Special Needs Through Artistic Expression and Sensory Exploration</vt:lpstr>
      <vt:lpstr>PowerPoint Presentation</vt:lpstr>
      <vt:lpstr>PowerPoint Presentation</vt:lpstr>
      <vt:lpstr>PowerPoint Presentation</vt:lpstr>
      <vt:lpstr>PowerPoint Presentation</vt:lpstr>
      <vt:lpstr>HOW WE ARE DIFFERENT</vt:lpstr>
      <vt:lpstr>HOW IT WORKS</vt:lpstr>
      <vt:lpstr>THE NUMBERS</vt:lpstr>
      <vt:lpstr>GROWTH POTENTIAL…</vt:lpstr>
      <vt:lpstr>PowerPoint Presentation</vt:lpstr>
      <vt:lpstr>VOLUNTEERS MAKE IT HAPPEN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People with Special Needs Through Artistic Expression and Sensory Exploration</dc:title>
  <dc:creator>Mike Monroe</dc:creator>
  <cp:lastModifiedBy>Mike Monroe</cp:lastModifiedBy>
  <cp:revision>20</cp:revision>
  <dcterms:created xsi:type="dcterms:W3CDTF">2021-02-01T18:45:58Z</dcterms:created>
  <dcterms:modified xsi:type="dcterms:W3CDTF">2021-02-08T17:04:40Z</dcterms:modified>
</cp:coreProperties>
</file>